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customXml/itemProps9.xml" ContentType="application/vnd.openxmlformats-officedocument.customXmlProperties+xml"/>
  <Override PartName="/customXml/itemProps10.xml" ContentType="application/vnd.openxmlformats-officedocument.customXmlProperties+xml"/>
  <Override PartName="/customXml/itemProps11.xml" ContentType="application/vnd.openxmlformats-officedocument.customXmlProperties+xml"/>
  <Override PartName="/customXml/itemProps12.xml" ContentType="application/vnd.openxmlformats-officedocument.customXmlProperties+xml"/>
  <Override PartName="/customXml/itemProps1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2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966" r:id="rId14"/>
  </p:sldMasterIdLst>
  <p:notesMasterIdLst>
    <p:notesMasterId r:id="rId62"/>
  </p:notesMasterIdLst>
  <p:sldIdLst>
    <p:sldId id="256" r:id="rId15"/>
    <p:sldId id="259" r:id="rId16"/>
    <p:sldId id="260" r:id="rId17"/>
    <p:sldId id="261" r:id="rId18"/>
    <p:sldId id="262" r:id="rId19"/>
    <p:sldId id="263" r:id="rId20"/>
    <p:sldId id="269" r:id="rId21"/>
    <p:sldId id="283" r:id="rId22"/>
    <p:sldId id="264" r:id="rId23"/>
    <p:sldId id="278" r:id="rId24"/>
    <p:sldId id="287" r:id="rId25"/>
    <p:sldId id="286" r:id="rId26"/>
    <p:sldId id="288" r:id="rId27"/>
    <p:sldId id="291" r:id="rId28"/>
    <p:sldId id="298" r:id="rId29"/>
    <p:sldId id="289" r:id="rId30"/>
    <p:sldId id="302" r:id="rId31"/>
    <p:sldId id="290" r:id="rId32"/>
    <p:sldId id="276" r:id="rId33"/>
    <p:sldId id="297" r:id="rId34"/>
    <p:sldId id="279" r:id="rId35"/>
    <p:sldId id="277" r:id="rId36"/>
    <p:sldId id="282" r:id="rId37"/>
    <p:sldId id="266" r:id="rId38"/>
    <p:sldId id="307" r:id="rId39"/>
    <p:sldId id="308" r:id="rId40"/>
    <p:sldId id="267" r:id="rId41"/>
    <p:sldId id="268" r:id="rId42"/>
    <p:sldId id="270" r:id="rId43"/>
    <p:sldId id="292" r:id="rId44"/>
    <p:sldId id="294" r:id="rId45"/>
    <p:sldId id="295" r:id="rId46"/>
    <p:sldId id="296" r:id="rId47"/>
    <p:sldId id="280" r:id="rId48"/>
    <p:sldId id="274" r:id="rId49"/>
    <p:sldId id="300" r:id="rId50"/>
    <p:sldId id="285" r:id="rId51"/>
    <p:sldId id="299" r:id="rId52"/>
    <p:sldId id="301" r:id="rId53"/>
    <p:sldId id="273" r:id="rId54"/>
    <p:sldId id="304" r:id="rId55"/>
    <p:sldId id="305" r:id="rId56"/>
    <p:sldId id="309" r:id="rId57"/>
    <p:sldId id="306" r:id="rId58"/>
    <p:sldId id="271" r:id="rId59"/>
    <p:sldId id="272" r:id="rId60"/>
    <p:sldId id="275" r:id="rId6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3BA7ECF3-2084-4641-B48D-88D4D966D3FD}">
          <p14:sldIdLst>
            <p14:sldId id="256"/>
            <p14:sldId id="259"/>
            <p14:sldId id="260"/>
            <p14:sldId id="261"/>
            <p14:sldId id="262"/>
            <p14:sldId id="263"/>
            <p14:sldId id="269"/>
            <p14:sldId id="283"/>
            <p14:sldId id="264"/>
            <p14:sldId id="278"/>
            <p14:sldId id="287"/>
            <p14:sldId id="286"/>
            <p14:sldId id="288"/>
            <p14:sldId id="291"/>
            <p14:sldId id="298"/>
            <p14:sldId id="289"/>
            <p14:sldId id="302"/>
            <p14:sldId id="290"/>
            <p14:sldId id="276"/>
            <p14:sldId id="297"/>
            <p14:sldId id="279"/>
            <p14:sldId id="277"/>
            <p14:sldId id="282"/>
            <p14:sldId id="266"/>
            <p14:sldId id="307"/>
            <p14:sldId id="308"/>
            <p14:sldId id="267"/>
            <p14:sldId id="268"/>
            <p14:sldId id="270"/>
            <p14:sldId id="292"/>
            <p14:sldId id="294"/>
            <p14:sldId id="295"/>
            <p14:sldId id="296"/>
            <p14:sldId id="280"/>
            <p14:sldId id="274"/>
            <p14:sldId id="300"/>
            <p14:sldId id="285"/>
            <p14:sldId id="299"/>
            <p14:sldId id="301"/>
            <p14:sldId id="273"/>
            <p14:sldId id="304"/>
            <p14:sldId id="305"/>
            <p14:sldId id="309"/>
            <p14:sldId id="306"/>
            <p14:sldId id="271"/>
            <p14:sldId id="272"/>
            <p14:sldId id="275"/>
          </p14:sldIdLst>
        </p14:section>
      </p14:sectionLst>
    </p:ex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C3277"/>
    <a:srgbClr val="44074C"/>
    <a:srgbClr val="A8CEDC"/>
    <a:srgbClr val="5A934B"/>
    <a:srgbClr val="485A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7CE84F3-28C3-443E-9E96-99CF82512B78}" styleName="어두운 스타일 1 - 강조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어두운 스타일 1 - 강조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94" autoAdjust="0"/>
    <p:restoredTop sz="91705" autoAdjust="0"/>
  </p:normalViewPr>
  <p:slideViewPr>
    <p:cSldViewPr snapToGrid="0">
      <p:cViewPr varScale="1">
        <p:scale>
          <a:sx n="102" d="100"/>
          <a:sy n="102" d="100"/>
        </p:scale>
        <p:origin x="-582" y="-10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3984"/>
    </p:cViewPr>
  </p:sorterViewPr>
  <p:notesViewPr>
    <p:cSldViewPr snapToGrid="0">
      <p:cViewPr varScale="1">
        <p:scale>
          <a:sx n="85" d="100"/>
          <a:sy n="85" d="100"/>
        </p:scale>
        <p:origin x="-3786" y="-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2.xml"/><Relationship Id="rId21" Type="http://schemas.openxmlformats.org/officeDocument/2006/relationships/slide" Target="slides/slide7.xml"/><Relationship Id="rId34" Type="http://schemas.openxmlformats.org/officeDocument/2006/relationships/slide" Target="slides/slide20.xml"/><Relationship Id="rId42" Type="http://schemas.openxmlformats.org/officeDocument/2006/relationships/slide" Target="slides/slide28.xml"/><Relationship Id="rId47" Type="http://schemas.openxmlformats.org/officeDocument/2006/relationships/slide" Target="slides/slide33.xml"/><Relationship Id="rId50" Type="http://schemas.openxmlformats.org/officeDocument/2006/relationships/slide" Target="slides/slide36.xml"/><Relationship Id="rId55" Type="http://schemas.openxmlformats.org/officeDocument/2006/relationships/slide" Target="slides/slide41.xml"/><Relationship Id="rId63" Type="http://schemas.openxmlformats.org/officeDocument/2006/relationships/presProps" Target="presProps.xml"/><Relationship Id="rId7" Type="http://schemas.openxmlformats.org/officeDocument/2006/relationships/customXml" Target="../customXml/item7.xml"/><Relationship Id="rId2" Type="http://schemas.openxmlformats.org/officeDocument/2006/relationships/customXml" Target="../customXml/item2.xml"/><Relationship Id="rId16" Type="http://schemas.openxmlformats.org/officeDocument/2006/relationships/slide" Target="slides/slide2.xml"/><Relationship Id="rId29" Type="http://schemas.openxmlformats.org/officeDocument/2006/relationships/slide" Target="slides/slide15.xml"/><Relationship Id="rId11" Type="http://schemas.openxmlformats.org/officeDocument/2006/relationships/customXml" Target="../customXml/item11.xml"/><Relationship Id="rId24" Type="http://schemas.openxmlformats.org/officeDocument/2006/relationships/slide" Target="slides/slide10.xml"/><Relationship Id="rId32" Type="http://schemas.openxmlformats.org/officeDocument/2006/relationships/slide" Target="slides/slide18.xml"/><Relationship Id="rId37" Type="http://schemas.openxmlformats.org/officeDocument/2006/relationships/slide" Target="slides/slide23.xml"/><Relationship Id="rId40" Type="http://schemas.openxmlformats.org/officeDocument/2006/relationships/slide" Target="slides/slide26.xml"/><Relationship Id="rId45" Type="http://schemas.openxmlformats.org/officeDocument/2006/relationships/slide" Target="slides/slide31.xml"/><Relationship Id="rId53" Type="http://schemas.openxmlformats.org/officeDocument/2006/relationships/slide" Target="slides/slide39.xml"/><Relationship Id="rId58" Type="http://schemas.openxmlformats.org/officeDocument/2006/relationships/slide" Target="slides/slide44.xml"/><Relationship Id="rId66" Type="http://schemas.openxmlformats.org/officeDocument/2006/relationships/tableStyles" Target="tableStyles.xml"/><Relationship Id="rId5" Type="http://schemas.openxmlformats.org/officeDocument/2006/relationships/customXml" Target="../customXml/item5.xml"/><Relationship Id="rId61" Type="http://schemas.openxmlformats.org/officeDocument/2006/relationships/slide" Target="slides/slide47.xml"/><Relationship Id="rId19" Type="http://schemas.openxmlformats.org/officeDocument/2006/relationships/slide" Target="slides/slide5.xml"/><Relationship Id="rId14" Type="http://schemas.openxmlformats.org/officeDocument/2006/relationships/slideMaster" Target="slideMasters/slideMaster1.xml"/><Relationship Id="rId22" Type="http://schemas.openxmlformats.org/officeDocument/2006/relationships/slide" Target="slides/slide8.xml"/><Relationship Id="rId27" Type="http://schemas.openxmlformats.org/officeDocument/2006/relationships/slide" Target="slides/slide13.xml"/><Relationship Id="rId30" Type="http://schemas.openxmlformats.org/officeDocument/2006/relationships/slide" Target="slides/slide16.xml"/><Relationship Id="rId35" Type="http://schemas.openxmlformats.org/officeDocument/2006/relationships/slide" Target="slides/slide21.xml"/><Relationship Id="rId43" Type="http://schemas.openxmlformats.org/officeDocument/2006/relationships/slide" Target="slides/slide29.xml"/><Relationship Id="rId48" Type="http://schemas.openxmlformats.org/officeDocument/2006/relationships/slide" Target="slides/slide34.xml"/><Relationship Id="rId56" Type="http://schemas.openxmlformats.org/officeDocument/2006/relationships/slide" Target="slides/slide42.xml"/><Relationship Id="rId64" Type="http://schemas.openxmlformats.org/officeDocument/2006/relationships/viewProps" Target="viewProps.xml"/><Relationship Id="rId8" Type="http://schemas.openxmlformats.org/officeDocument/2006/relationships/customXml" Target="../customXml/item8.xml"/><Relationship Id="rId51" Type="http://schemas.openxmlformats.org/officeDocument/2006/relationships/slide" Target="slides/slide37.xml"/><Relationship Id="rId3" Type="http://schemas.openxmlformats.org/officeDocument/2006/relationships/customXml" Target="../customXml/item3.xml"/><Relationship Id="rId12" Type="http://schemas.openxmlformats.org/officeDocument/2006/relationships/customXml" Target="../customXml/item12.xml"/><Relationship Id="rId17" Type="http://schemas.openxmlformats.org/officeDocument/2006/relationships/slide" Target="slides/slide3.xml"/><Relationship Id="rId25" Type="http://schemas.openxmlformats.org/officeDocument/2006/relationships/slide" Target="slides/slide11.xml"/><Relationship Id="rId33" Type="http://schemas.openxmlformats.org/officeDocument/2006/relationships/slide" Target="slides/slide19.xml"/><Relationship Id="rId38" Type="http://schemas.openxmlformats.org/officeDocument/2006/relationships/slide" Target="slides/slide24.xml"/><Relationship Id="rId46" Type="http://schemas.openxmlformats.org/officeDocument/2006/relationships/slide" Target="slides/slide32.xml"/><Relationship Id="rId59" Type="http://schemas.openxmlformats.org/officeDocument/2006/relationships/slide" Target="slides/slide45.xml"/><Relationship Id="rId67" Type="http://schemas.microsoft.com/office/2015/10/relationships/revisionInfo" Target="revisionInfo.xml"/><Relationship Id="rId20" Type="http://schemas.openxmlformats.org/officeDocument/2006/relationships/slide" Target="slides/slide6.xml"/><Relationship Id="rId41" Type="http://schemas.openxmlformats.org/officeDocument/2006/relationships/slide" Target="slides/slide27.xml"/><Relationship Id="rId54" Type="http://schemas.openxmlformats.org/officeDocument/2006/relationships/slide" Target="slides/slide40.xml"/><Relationship Id="rId62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15" Type="http://schemas.openxmlformats.org/officeDocument/2006/relationships/slide" Target="slides/slide1.xml"/><Relationship Id="rId23" Type="http://schemas.openxmlformats.org/officeDocument/2006/relationships/slide" Target="slides/slide9.xml"/><Relationship Id="rId28" Type="http://schemas.openxmlformats.org/officeDocument/2006/relationships/slide" Target="slides/slide14.xml"/><Relationship Id="rId36" Type="http://schemas.openxmlformats.org/officeDocument/2006/relationships/slide" Target="slides/slide22.xml"/><Relationship Id="rId49" Type="http://schemas.openxmlformats.org/officeDocument/2006/relationships/slide" Target="slides/slide35.xml"/><Relationship Id="rId57" Type="http://schemas.openxmlformats.org/officeDocument/2006/relationships/slide" Target="slides/slide43.xml"/><Relationship Id="rId10" Type="http://schemas.openxmlformats.org/officeDocument/2006/relationships/customXml" Target="../customXml/item10.xml"/><Relationship Id="rId31" Type="http://schemas.openxmlformats.org/officeDocument/2006/relationships/slide" Target="slides/slide17.xml"/><Relationship Id="rId44" Type="http://schemas.openxmlformats.org/officeDocument/2006/relationships/slide" Target="slides/slide30.xml"/><Relationship Id="rId52" Type="http://schemas.openxmlformats.org/officeDocument/2006/relationships/slide" Target="slides/slide38.xml"/><Relationship Id="rId60" Type="http://schemas.openxmlformats.org/officeDocument/2006/relationships/slide" Target="slides/slide46.xml"/><Relationship Id="rId65" Type="http://schemas.openxmlformats.org/officeDocument/2006/relationships/theme" Target="theme/theme1.xml"/><Relationship Id="rId4" Type="http://schemas.openxmlformats.org/officeDocument/2006/relationships/customXml" Target="../customXml/item4.xml"/><Relationship Id="rId9" Type="http://schemas.openxmlformats.org/officeDocument/2006/relationships/customXml" Target="../customXml/item9.xml"/><Relationship Id="rId13" Type="http://schemas.openxmlformats.org/officeDocument/2006/relationships/customXml" Target="../customXml/item13.xml"/><Relationship Id="rId18" Type="http://schemas.openxmlformats.org/officeDocument/2006/relationships/slide" Target="slides/slide4.xml"/><Relationship Id="rId39" Type="http://schemas.openxmlformats.org/officeDocument/2006/relationships/slide" Target="slides/slide25.xml"/></Relationships>
</file>

<file path=ppt/diagrams/_rels/data10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3.png"/><Relationship Id="rId1" Type="http://schemas.openxmlformats.org/officeDocument/2006/relationships/image" Target="../media/image4.jpeg"/></Relationships>
</file>

<file path=ppt/diagrams/_rels/data11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14.png"/><Relationship Id="rId1" Type="http://schemas.openxmlformats.org/officeDocument/2006/relationships/image" Target="../media/image4.jpeg"/></Relationships>
</file>

<file path=ppt/diagrams/_rels/data12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15.png"/><Relationship Id="rId1" Type="http://schemas.openxmlformats.org/officeDocument/2006/relationships/image" Target="../media/image4.jpeg"/></Relationships>
</file>

<file path=ppt/diagrams/_rels/data13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16.png"/><Relationship Id="rId1" Type="http://schemas.openxmlformats.org/officeDocument/2006/relationships/image" Target="../media/image4.jpeg"/></Relationships>
</file>

<file path=ppt/diagrams/_rels/data14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17.png"/><Relationship Id="rId1" Type="http://schemas.openxmlformats.org/officeDocument/2006/relationships/image" Target="../media/image4.jpeg"/></Relationships>
</file>

<file path=ppt/diagrams/_rels/data15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2" Type="http://schemas.openxmlformats.org/officeDocument/2006/relationships/image" Target="../media/image18.png"/><Relationship Id="rId1" Type="http://schemas.openxmlformats.org/officeDocument/2006/relationships/image" Target="../media/image4.jpeg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jpeg"/></Relationships>
</file>

<file path=ppt/diagrams/_rels/data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image" Target="../media/image4.jpeg"/></Relationships>
</file>

<file path=ppt/diagrams/_rels/data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image" Target="../media/image4.jpeg"/></Relationships>
</file>

<file path=ppt/diagrams/_rels/data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image" Target="../media/image4.jpeg"/></Relationships>
</file>

<file path=ppt/diagrams/_rels/data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8.png"/><Relationship Id="rId1" Type="http://schemas.openxmlformats.org/officeDocument/2006/relationships/image" Target="../media/image4.jpeg"/></Relationships>
</file>

<file path=ppt/diagrams/_rels/data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9.png"/><Relationship Id="rId1" Type="http://schemas.openxmlformats.org/officeDocument/2006/relationships/image" Target="../media/image4.jpeg"/></Relationships>
</file>

<file path=ppt/diagrams/_rels/data8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1.png"/><Relationship Id="rId1" Type="http://schemas.openxmlformats.org/officeDocument/2006/relationships/image" Target="../media/image4.jpeg"/></Relationships>
</file>

<file path=ppt/diagrams/_rels/data9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2.png"/><Relationship Id="rId1" Type="http://schemas.openxmlformats.org/officeDocument/2006/relationships/image" Target="../media/image4.jpeg"/></Relationships>
</file>

<file path=ppt/diagrams/_rels/drawing10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3.png"/><Relationship Id="rId1" Type="http://schemas.openxmlformats.org/officeDocument/2006/relationships/image" Target="../media/image4.jpeg"/></Relationships>
</file>

<file path=ppt/diagrams/_rels/drawing11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14.png"/><Relationship Id="rId1" Type="http://schemas.openxmlformats.org/officeDocument/2006/relationships/image" Target="../media/image4.jpeg"/></Relationships>
</file>

<file path=ppt/diagrams/_rels/drawing12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15.png"/><Relationship Id="rId1" Type="http://schemas.openxmlformats.org/officeDocument/2006/relationships/image" Target="../media/image4.jpeg"/></Relationships>
</file>

<file path=ppt/diagrams/_rels/drawing13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16.png"/><Relationship Id="rId1" Type="http://schemas.openxmlformats.org/officeDocument/2006/relationships/image" Target="../media/image4.jpeg"/></Relationships>
</file>

<file path=ppt/diagrams/_rels/drawing14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17.png"/><Relationship Id="rId1" Type="http://schemas.openxmlformats.org/officeDocument/2006/relationships/image" Target="../media/image4.jpeg"/></Relationships>
</file>

<file path=ppt/diagrams/_rels/drawing15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2" Type="http://schemas.openxmlformats.org/officeDocument/2006/relationships/image" Target="../media/image18.png"/><Relationship Id="rId1" Type="http://schemas.openxmlformats.org/officeDocument/2006/relationships/image" Target="../media/image4.jpeg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jpeg"/></Relationships>
</file>

<file path=ppt/diagrams/_rels/drawing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image" Target="../media/image4.jpeg"/></Relationships>
</file>

<file path=ppt/diagrams/_rels/drawing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image" Target="../media/image4.jpeg"/></Relationships>
</file>

<file path=ppt/diagrams/_rels/drawing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image" Target="../media/image4.jpeg"/></Relationships>
</file>

<file path=ppt/diagrams/_rels/drawing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8.png"/><Relationship Id="rId1" Type="http://schemas.openxmlformats.org/officeDocument/2006/relationships/image" Target="../media/image4.jpeg"/></Relationships>
</file>

<file path=ppt/diagrams/_rels/drawing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9.png"/><Relationship Id="rId1" Type="http://schemas.openxmlformats.org/officeDocument/2006/relationships/image" Target="../media/image4.jpeg"/></Relationships>
</file>

<file path=ppt/diagrams/_rels/drawing8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1.png"/><Relationship Id="rId1" Type="http://schemas.openxmlformats.org/officeDocument/2006/relationships/image" Target="../media/image4.jpeg"/></Relationships>
</file>

<file path=ppt/diagrams/_rels/drawing9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2.png"/><Relationship Id="rId1" Type="http://schemas.openxmlformats.org/officeDocument/2006/relationships/image" Target="../media/image4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0571B2E-0F8D-41E7-82ED-94FA127CBB69}" type="doc">
      <dgm:prSet loTypeId="urn:microsoft.com/office/officeart/2005/8/layout/hProcess4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4A003164-9918-490C-B3B0-2312CA7B64A7}">
      <dgm:prSet phldrT="[텍스트]" custT="1"/>
      <dgm:spPr>
        <a:solidFill>
          <a:srgbClr val="485A3C">
            <a:alpha val="74902"/>
          </a:srgbClr>
        </a:solidFill>
      </dgm:spPr>
      <dgm:t>
        <a:bodyPr/>
        <a:lstStyle/>
        <a:p>
          <a:pPr latinLnBrk="1"/>
          <a:r>
            <a:rPr lang="ko-KR" altLang="en-US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rPr>
            <a:t>기획</a:t>
          </a:r>
        </a:p>
      </dgm:t>
    </dgm:pt>
    <dgm:pt modelId="{0373B697-142F-4FD1-951A-2F7D203FA1AA}" type="parTrans" cxnId="{D85525FC-4291-44A8-900E-280D6F67EB19}">
      <dgm:prSet/>
      <dgm:spPr/>
      <dgm:t>
        <a:bodyPr/>
        <a:lstStyle/>
        <a:p>
          <a:pPr latinLnBrk="1"/>
          <a:endParaRPr lang="ko-KR" altLang="en-US"/>
        </a:p>
      </dgm:t>
    </dgm:pt>
    <dgm:pt modelId="{A1D059CA-DAC9-4B7A-926D-436FC54A8661}" type="sibTrans" cxnId="{D85525FC-4291-44A8-900E-280D6F67EB19}">
      <dgm:prSet/>
      <dgm:spPr>
        <a:solidFill>
          <a:srgbClr val="A8CEDC"/>
        </a:solidFill>
      </dgm:spPr>
      <dgm:t>
        <a:bodyPr/>
        <a:lstStyle/>
        <a:p>
          <a:pPr latinLnBrk="1"/>
          <a:endParaRPr lang="ko-KR" altLang="en-US"/>
        </a:p>
      </dgm:t>
    </dgm:pt>
    <dgm:pt modelId="{EAB5CE15-008B-42E4-A21A-943C340198AF}">
      <dgm:prSet phldrT="[텍스트]" custT="1"/>
      <dgm:spPr>
        <a:ln>
          <a:solidFill>
            <a:srgbClr val="485A3C"/>
          </a:solidFill>
        </a:ln>
      </dgm:spPr>
      <dgm:t>
        <a:bodyPr anchor="t"/>
        <a:lstStyle/>
        <a:p>
          <a:pPr algn="l" latinLnBrk="1"/>
          <a:r>
            <a:rPr lang="ko-KR" altLang="en-US" sz="1600" dirty="0">
              <a:solidFill>
                <a:schemeClr val="bg1"/>
              </a:solidFill>
              <a:effectLst/>
              <a:latin typeface="+mn-ea"/>
              <a:ea typeface="+mn-ea"/>
            </a:rPr>
            <a:t>게임 컨셉트</a:t>
          </a:r>
          <a:endParaRPr lang="ko-KR" altLang="en-US" sz="1600" dirty="0">
            <a:effectLst/>
            <a:latin typeface="+mn-ea"/>
            <a:ea typeface="+mn-ea"/>
          </a:endParaRPr>
        </a:p>
      </dgm:t>
    </dgm:pt>
    <dgm:pt modelId="{C829ED2E-B704-4924-9196-4CD9A65335F0}" type="parTrans" cxnId="{2E0F245A-822D-48DA-BD37-CEFE42E11A26}">
      <dgm:prSet/>
      <dgm:spPr/>
      <dgm:t>
        <a:bodyPr/>
        <a:lstStyle/>
        <a:p>
          <a:pPr latinLnBrk="1"/>
          <a:endParaRPr lang="ko-KR" altLang="en-US"/>
        </a:p>
      </dgm:t>
    </dgm:pt>
    <dgm:pt modelId="{1D1B39B5-8B80-4F3D-AA03-1FC4BDE1D8C6}" type="sibTrans" cxnId="{2E0F245A-822D-48DA-BD37-CEFE42E11A26}">
      <dgm:prSet/>
      <dgm:spPr/>
      <dgm:t>
        <a:bodyPr/>
        <a:lstStyle/>
        <a:p>
          <a:pPr latinLnBrk="1"/>
          <a:endParaRPr lang="ko-KR" altLang="en-US"/>
        </a:p>
      </dgm:t>
    </dgm:pt>
    <dgm:pt modelId="{A7C29CA7-D934-4B33-8EFB-838434BD8145}">
      <dgm:prSet phldrT="[텍스트]" custT="1"/>
      <dgm:spPr>
        <a:solidFill>
          <a:srgbClr val="485A3C">
            <a:alpha val="74902"/>
          </a:srgbClr>
        </a:solidFill>
      </dgm:spPr>
      <dgm:t>
        <a:bodyPr/>
        <a:lstStyle/>
        <a:p>
          <a:pPr latinLnBrk="1"/>
          <a:r>
            <a:rPr lang="ko-KR" altLang="en-US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rPr>
            <a:t>마무리</a:t>
          </a:r>
        </a:p>
      </dgm:t>
    </dgm:pt>
    <dgm:pt modelId="{FB87C9F7-F4ED-413F-A7A5-86A70D4FF4BB}" type="parTrans" cxnId="{193C2120-A866-44D9-A2CB-4455A35336F1}">
      <dgm:prSet/>
      <dgm:spPr/>
      <dgm:t>
        <a:bodyPr/>
        <a:lstStyle/>
        <a:p>
          <a:pPr latinLnBrk="1"/>
          <a:endParaRPr lang="ko-KR" altLang="en-US"/>
        </a:p>
      </dgm:t>
    </dgm:pt>
    <dgm:pt modelId="{D0F114C8-A530-452B-AE40-C1C9CA4BCDF8}" type="sibTrans" cxnId="{193C2120-A866-44D9-A2CB-4455A35336F1}">
      <dgm:prSet/>
      <dgm:spPr/>
      <dgm:t>
        <a:bodyPr/>
        <a:lstStyle/>
        <a:p>
          <a:pPr latinLnBrk="1"/>
          <a:endParaRPr lang="ko-KR" altLang="en-US"/>
        </a:p>
      </dgm:t>
    </dgm:pt>
    <dgm:pt modelId="{42279E78-9F8D-4A7C-BE25-940DB08D0093}">
      <dgm:prSet phldrT="[텍스트]" custT="1"/>
      <dgm:spPr>
        <a:ln>
          <a:solidFill>
            <a:srgbClr val="485A3C"/>
          </a:solidFill>
        </a:ln>
      </dgm:spPr>
      <dgm:t>
        <a:bodyPr anchor="t"/>
        <a:lstStyle/>
        <a:p>
          <a:pPr algn="l" latinLnBrk="1"/>
          <a:r>
            <a:rPr lang="ko-KR" altLang="en-US" sz="1600" dirty="0">
              <a:effectLst/>
              <a:latin typeface="+mn-ea"/>
              <a:ea typeface="+mn-ea"/>
            </a:rPr>
            <a:t>후기</a:t>
          </a:r>
        </a:p>
      </dgm:t>
    </dgm:pt>
    <dgm:pt modelId="{2E502DFD-4EA1-4818-A0CE-E0FADDFB68C4}" type="parTrans" cxnId="{F66FEE26-A14C-43D0-B0C1-7807CBB9260E}">
      <dgm:prSet/>
      <dgm:spPr/>
      <dgm:t>
        <a:bodyPr/>
        <a:lstStyle/>
        <a:p>
          <a:pPr latinLnBrk="1"/>
          <a:endParaRPr lang="ko-KR" altLang="en-US"/>
        </a:p>
      </dgm:t>
    </dgm:pt>
    <dgm:pt modelId="{B9BFABBD-CED4-4E71-93D6-73F023821FDD}" type="sibTrans" cxnId="{F66FEE26-A14C-43D0-B0C1-7807CBB9260E}">
      <dgm:prSet/>
      <dgm:spPr/>
      <dgm:t>
        <a:bodyPr/>
        <a:lstStyle/>
        <a:p>
          <a:pPr latinLnBrk="1"/>
          <a:endParaRPr lang="ko-KR" altLang="en-US"/>
        </a:p>
      </dgm:t>
    </dgm:pt>
    <dgm:pt modelId="{BDCDA78F-9DB4-4451-AD8B-0AC7BC3D6380}">
      <dgm:prSet phldrT="[텍스트]" custT="1"/>
      <dgm:spPr>
        <a:ln>
          <a:solidFill>
            <a:srgbClr val="485A3C"/>
          </a:solidFill>
        </a:ln>
      </dgm:spPr>
      <dgm:t>
        <a:bodyPr anchor="t"/>
        <a:lstStyle/>
        <a:p>
          <a:pPr algn="l" latinLnBrk="1"/>
          <a:r>
            <a:rPr lang="ko-KR" altLang="en-US" sz="1600" dirty="0">
              <a:effectLst/>
              <a:latin typeface="+mn-ea"/>
              <a:ea typeface="+mn-ea"/>
            </a:rPr>
            <a:t>코멘트</a:t>
          </a:r>
        </a:p>
      </dgm:t>
    </dgm:pt>
    <dgm:pt modelId="{C5334D0E-1DF1-4A47-A983-C90FF1BE927E}" type="parTrans" cxnId="{DB8CB447-82C8-4ADF-84B8-7A1AB243FCEC}">
      <dgm:prSet/>
      <dgm:spPr/>
      <dgm:t>
        <a:bodyPr/>
        <a:lstStyle/>
        <a:p>
          <a:pPr latinLnBrk="1"/>
          <a:endParaRPr lang="ko-KR" altLang="en-US"/>
        </a:p>
      </dgm:t>
    </dgm:pt>
    <dgm:pt modelId="{BAC2ECC3-420D-4F3C-BA64-8D2B7B62D5E3}" type="sibTrans" cxnId="{DB8CB447-82C8-4ADF-84B8-7A1AB243FCEC}">
      <dgm:prSet/>
      <dgm:spPr/>
      <dgm:t>
        <a:bodyPr/>
        <a:lstStyle/>
        <a:p>
          <a:pPr latinLnBrk="1"/>
          <a:endParaRPr lang="ko-KR" altLang="en-US"/>
        </a:p>
      </dgm:t>
    </dgm:pt>
    <dgm:pt modelId="{D8B783C1-8E30-4645-B4F4-013DBA488849}">
      <dgm:prSet custT="1"/>
      <dgm:spPr/>
      <dgm:t>
        <a:bodyPr anchor="t"/>
        <a:lstStyle/>
        <a:p>
          <a:pPr algn="l" latinLnBrk="1"/>
          <a:r>
            <a:rPr lang="ko-KR" altLang="en-US" sz="1600" b="1" dirty="0">
              <a:solidFill>
                <a:schemeClr val="bg1"/>
              </a:solidFill>
              <a:effectLst/>
              <a:latin typeface="+mn-ea"/>
              <a:ea typeface="+mn-ea"/>
            </a:rPr>
            <a:t>소개</a:t>
          </a:r>
          <a:r>
            <a:rPr lang="en-US" altLang="ko-KR" sz="1600" b="1" dirty="0">
              <a:solidFill>
                <a:schemeClr val="bg1"/>
              </a:solidFill>
              <a:effectLst/>
              <a:latin typeface="+mn-ea"/>
              <a:ea typeface="+mn-ea"/>
            </a:rPr>
            <a:t>: </a:t>
          </a:r>
          <a:r>
            <a:rPr lang="ko-KR" altLang="en-US" sz="1600" dirty="0">
              <a:solidFill>
                <a:schemeClr val="bg1"/>
              </a:solidFill>
              <a:effectLst/>
              <a:latin typeface="+mn-ea"/>
              <a:ea typeface="+mn-ea"/>
            </a:rPr>
            <a:t>세계관</a:t>
          </a:r>
          <a:endParaRPr lang="en-US" altLang="ko-KR" sz="1600" dirty="0">
            <a:solidFill>
              <a:schemeClr val="bg1"/>
            </a:solidFill>
            <a:effectLst/>
            <a:latin typeface="+mn-ea"/>
            <a:ea typeface="+mn-ea"/>
          </a:endParaRPr>
        </a:p>
      </dgm:t>
    </dgm:pt>
    <dgm:pt modelId="{3C05DCBE-1FFF-4BEE-99EC-A3CB062C19D1}" type="parTrans" cxnId="{203FAD60-42D2-48F4-A603-65D5AE047895}">
      <dgm:prSet/>
      <dgm:spPr/>
      <dgm:t>
        <a:bodyPr/>
        <a:lstStyle/>
        <a:p>
          <a:pPr latinLnBrk="1"/>
          <a:endParaRPr lang="ko-KR" altLang="en-US"/>
        </a:p>
      </dgm:t>
    </dgm:pt>
    <dgm:pt modelId="{34B37698-1599-4EA2-9AE1-9173401145D6}" type="sibTrans" cxnId="{203FAD60-42D2-48F4-A603-65D5AE047895}">
      <dgm:prSet/>
      <dgm:spPr/>
      <dgm:t>
        <a:bodyPr/>
        <a:lstStyle/>
        <a:p>
          <a:pPr latinLnBrk="1"/>
          <a:endParaRPr lang="ko-KR" altLang="en-US"/>
        </a:p>
      </dgm:t>
    </dgm:pt>
    <dgm:pt modelId="{E7F11D65-11EE-474B-A0FD-5F2986CB6014}">
      <dgm:prSet custT="1"/>
      <dgm:spPr/>
      <dgm:t>
        <a:bodyPr anchor="t"/>
        <a:lstStyle/>
        <a:p>
          <a:pPr algn="l" latinLnBrk="1"/>
          <a:r>
            <a:rPr lang="ko-KR" altLang="en-US" sz="1600" b="1" dirty="0">
              <a:solidFill>
                <a:schemeClr val="bg1"/>
              </a:solidFill>
              <a:effectLst/>
              <a:latin typeface="+mn-ea"/>
              <a:ea typeface="+mn-ea"/>
            </a:rPr>
            <a:t>소개</a:t>
          </a:r>
          <a:r>
            <a:rPr lang="en-US" altLang="ko-KR" sz="1600" b="1" dirty="0">
              <a:solidFill>
                <a:schemeClr val="bg1"/>
              </a:solidFill>
              <a:effectLst/>
              <a:latin typeface="+mn-ea"/>
              <a:ea typeface="+mn-ea"/>
            </a:rPr>
            <a:t>: </a:t>
          </a:r>
          <a:r>
            <a:rPr lang="ko-KR" altLang="en-US" sz="1600" dirty="0">
              <a:solidFill>
                <a:schemeClr val="bg1"/>
              </a:solidFill>
              <a:effectLst/>
              <a:latin typeface="+mn-ea"/>
              <a:ea typeface="+mn-ea"/>
            </a:rPr>
            <a:t>시스템</a:t>
          </a:r>
          <a:endParaRPr lang="en-US" altLang="ko-KR" sz="1600" dirty="0">
            <a:solidFill>
              <a:schemeClr val="bg1"/>
            </a:solidFill>
            <a:effectLst/>
            <a:latin typeface="+mn-ea"/>
            <a:ea typeface="+mn-ea"/>
          </a:endParaRPr>
        </a:p>
      </dgm:t>
    </dgm:pt>
    <dgm:pt modelId="{4224BD8A-1430-4363-B6A5-2C9684371FFC}" type="parTrans" cxnId="{770A31F2-6F53-4E72-AF70-04973B6E9646}">
      <dgm:prSet/>
      <dgm:spPr/>
      <dgm:t>
        <a:bodyPr/>
        <a:lstStyle/>
        <a:p>
          <a:pPr latinLnBrk="1"/>
          <a:endParaRPr lang="ko-KR" altLang="en-US"/>
        </a:p>
      </dgm:t>
    </dgm:pt>
    <dgm:pt modelId="{B7B7421D-3B18-4293-A203-9B0ADA2EFEEE}" type="sibTrans" cxnId="{770A31F2-6F53-4E72-AF70-04973B6E9646}">
      <dgm:prSet/>
      <dgm:spPr/>
      <dgm:t>
        <a:bodyPr/>
        <a:lstStyle/>
        <a:p>
          <a:pPr latinLnBrk="1"/>
          <a:endParaRPr lang="ko-KR" altLang="en-US"/>
        </a:p>
      </dgm:t>
    </dgm:pt>
    <dgm:pt modelId="{BC9E73EB-1A44-42D5-924D-864383D5B15A}">
      <dgm:prSet custT="1"/>
      <dgm:spPr/>
      <dgm:t>
        <a:bodyPr anchor="t"/>
        <a:lstStyle/>
        <a:p>
          <a:pPr algn="l" latinLnBrk="1"/>
          <a:r>
            <a:rPr lang="ko-KR" altLang="en-US" sz="1600" b="1" dirty="0">
              <a:solidFill>
                <a:schemeClr val="bg1"/>
              </a:solidFill>
              <a:effectLst/>
              <a:latin typeface="+mn-ea"/>
              <a:ea typeface="+mn-ea"/>
            </a:rPr>
            <a:t>소개</a:t>
          </a:r>
          <a:r>
            <a:rPr lang="en-US" altLang="ko-KR" sz="1600" b="1" dirty="0">
              <a:solidFill>
                <a:schemeClr val="bg1"/>
              </a:solidFill>
              <a:effectLst/>
              <a:latin typeface="+mn-ea"/>
              <a:ea typeface="+mn-ea"/>
            </a:rPr>
            <a:t>: </a:t>
          </a:r>
          <a:r>
            <a:rPr lang="ko-KR" altLang="en-US" sz="1600" dirty="0">
              <a:solidFill>
                <a:schemeClr val="bg1"/>
              </a:solidFill>
              <a:effectLst/>
              <a:latin typeface="+mn-ea"/>
              <a:ea typeface="+mn-ea"/>
            </a:rPr>
            <a:t>인터페이스</a:t>
          </a:r>
          <a:endParaRPr lang="en-US" altLang="ko-KR" sz="1600" dirty="0">
            <a:solidFill>
              <a:schemeClr val="bg1"/>
            </a:solidFill>
            <a:effectLst/>
            <a:latin typeface="+mn-ea"/>
            <a:ea typeface="+mn-ea"/>
          </a:endParaRPr>
        </a:p>
      </dgm:t>
    </dgm:pt>
    <dgm:pt modelId="{FC605B81-41B6-4B51-B196-F22D1A903F78}" type="parTrans" cxnId="{CDBE2DD2-E136-4704-8C67-FB75D05DE826}">
      <dgm:prSet/>
      <dgm:spPr/>
      <dgm:t>
        <a:bodyPr/>
        <a:lstStyle/>
        <a:p>
          <a:pPr latinLnBrk="1"/>
          <a:endParaRPr lang="ko-KR" altLang="en-US"/>
        </a:p>
      </dgm:t>
    </dgm:pt>
    <dgm:pt modelId="{21B26952-F734-43A7-90E0-AC96A65F018D}" type="sibTrans" cxnId="{CDBE2DD2-E136-4704-8C67-FB75D05DE826}">
      <dgm:prSet/>
      <dgm:spPr/>
      <dgm:t>
        <a:bodyPr/>
        <a:lstStyle/>
        <a:p>
          <a:pPr latinLnBrk="1"/>
          <a:endParaRPr lang="ko-KR" altLang="en-US"/>
        </a:p>
      </dgm:t>
    </dgm:pt>
    <dgm:pt modelId="{DA7A23BC-5393-4B4A-BD2B-B95D8E1BE1D0}">
      <dgm:prSet phldrT="[텍스트]" custT="1"/>
      <dgm:spPr>
        <a:solidFill>
          <a:srgbClr val="485A3C">
            <a:alpha val="74902"/>
          </a:srgbClr>
        </a:solidFill>
      </dgm:spPr>
      <dgm:t>
        <a:bodyPr/>
        <a:lstStyle/>
        <a:p>
          <a:pPr latinLnBrk="1"/>
          <a:r>
            <a:rPr lang="ko-KR" altLang="en-US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rPr>
            <a:t>게임</a:t>
          </a:r>
        </a:p>
      </dgm:t>
    </dgm:pt>
    <dgm:pt modelId="{336F6D68-BE8E-4D21-B39D-693A39A26557}" type="sibTrans" cxnId="{ACC4988B-A0B8-4152-BFFC-DF101F4E8456}">
      <dgm:prSet/>
      <dgm:spPr>
        <a:solidFill>
          <a:srgbClr val="A8CEDC"/>
        </a:solidFill>
      </dgm:spPr>
      <dgm:t>
        <a:bodyPr/>
        <a:lstStyle/>
        <a:p>
          <a:pPr latinLnBrk="1"/>
          <a:endParaRPr lang="ko-KR" altLang="en-US"/>
        </a:p>
      </dgm:t>
    </dgm:pt>
    <dgm:pt modelId="{A56D3C05-20A7-48D9-963E-405F0262A71D}" type="parTrans" cxnId="{ACC4988B-A0B8-4152-BFFC-DF101F4E8456}">
      <dgm:prSet/>
      <dgm:spPr/>
      <dgm:t>
        <a:bodyPr/>
        <a:lstStyle/>
        <a:p>
          <a:pPr latinLnBrk="1"/>
          <a:endParaRPr lang="ko-KR" altLang="en-US"/>
        </a:p>
      </dgm:t>
    </dgm:pt>
    <dgm:pt modelId="{40A2F8E8-FEFD-456D-BE3F-A5180E6FCC70}">
      <dgm:prSet custT="1"/>
      <dgm:spPr/>
      <dgm:t>
        <a:bodyPr/>
        <a:lstStyle/>
        <a:p>
          <a:pPr algn="l" latinLnBrk="1"/>
          <a:r>
            <a:rPr lang="ko-KR" altLang="en-US" sz="1600" b="1" dirty="0">
              <a:solidFill>
                <a:schemeClr val="bg1"/>
              </a:solidFill>
              <a:effectLst/>
              <a:latin typeface="+mn-ea"/>
              <a:ea typeface="+mn-ea"/>
            </a:rPr>
            <a:t>소개</a:t>
          </a:r>
          <a:r>
            <a:rPr lang="en-US" altLang="ko-KR" sz="1600" b="1" dirty="0">
              <a:solidFill>
                <a:schemeClr val="bg1"/>
              </a:solidFill>
              <a:effectLst/>
              <a:latin typeface="+mn-ea"/>
              <a:ea typeface="+mn-ea"/>
            </a:rPr>
            <a:t>: </a:t>
          </a:r>
          <a:r>
            <a:rPr lang="ko-KR" altLang="en-US" sz="1600" dirty="0">
              <a:solidFill>
                <a:schemeClr val="bg1"/>
              </a:solidFill>
              <a:effectLst/>
              <a:latin typeface="+mn-ea"/>
              <a:ea typeface="+mn-ea"/>
            </a:rPr>
            <a:t>조작</a:t>
          </a:r>
          <a:endParaRPr lang="en-US" altLang="ko-KR" sz="1600" dirty="0">
            <a:solidFill>
              <a:schemeClr val="bg1"/>
            </a:solidFill>
            <a:effectLst/>
            <a:latin typeface="+mn-ea"/>
            <a:ea typeface="+mn-ea"/>
          </a:endParaRPr>
        </a:p>
      </dgm:t>
    </dgm:pt>
    <dgm:pt modelId="{BD8655E3-9CCB-4929-BF07-754FBA15848E}" type="parTrans" cxnId="{6E1429C9-EFC4-4779-B421-D7E61EE4713A}">
      <dgm:prSet/>
      <dgm:spPr/>
      <dgm:t>
        <a:bodyPr/>
        <a:lstStyle/>
        <a:p>
          <a:pPr latinLnBrk="1"/>
          <a:endParaRPr lang="ko-KR" altLang="en-US"/>
        </a:p>
      </dgm:t>
    </dgm:pt>
    <dgm:pt modelId="{67F7543C-E6C1-45CD-A16D-589AE0DAF2C6}" type="sibTrans" cxnId="{6E1429C9-EFC4-4779-B421-D7E61EE4713A}">
      <dgm:prSet/>
      <dgm:spPr/>
      <dgm:t>
        <a:bodyPr/>
        <a:lstStyle/>
        <a:p>
          <a:pPr latinLnBrk="1"/>
          <a:endParaRPr lang="ko-KR" altLang="en-US"/>
        </a:p>
      </dgm:t>
    </dgm:pt>
    <dgm:pt modelId="{65CBB353-905E-442E-B2E8-D1F974122B3F}">
      <dgm:prSet custT="1"/>
      <dgm:spPr/>
      <dgm:t>
        <a:bodyPr anchor="t"/>
        <a:lstStyle/>
        <a:p>
          <a:pPr algn="l" latinLnBrk="1"/>
          <a:r>
            <a:rPr lang="ko-KR" altLang="en-US" sz="1600" b="1" dirty="0">
              <a:solidFill>
                <a:schemeClr val="bg1"/>
              </a:solidFill>
              <a:effectLst/>
              <a:latin typeface="+mn-ea"/>
              <a:ea typeface="+mn-ea"/>
            </a:rPr>
            <a:t>소개</a:t>
          </a:r>
          <a:r>
            <a:rPr lang="en-US" altLang="ko-KR" sz="1600" b="1" dirty="0">
              <a:solidFill>
                <a:schemeClr val="bg1"/>
              </a:solidFill>
              <a:effectLst/>
              <a:latin typeface="+mn-ea"/>
              <a:ea typeface="+mn-ea"/>
            </a:rPr>
            <a:t>: </a:t>
          </a:r>
          <a:r>
            <a:rPr lang="ko-KR" altLang="en-US" sz="1600" dirty="0">
              <a:solidFill>
                <a:schemeClr val="bg1"/>
              </a:solidFill>
              <a:effectLst/>
              <a:latin typeface="+mn-ea"/>
              <a:ea typeface="+mn-ea"/>
            </a:rPr>
            <a:t>스토리</a:t>
          </a:r>
          <a:endParaRPr lang="en-US" altLang="ko-KR" sz="1600" dirty="0">
            <a:solidFill>
              <a:schemeClr val="bg1"/>
            </a:solidFill>
            <a:effectLst/>
            <a:latin typeface="+mn-ea"/>
            <a:ea typeface="+mn-ea"/>
          </a:endParaRPr>
        </a:p>
      </dgm:t>
    </dgm:pt>
    <dgm:pt modelId="{D99DBED8-3A3F-48DD-A1F7-F28E1F0A7A80}" type="parTrans" cxnId="{1D73A2A7-7886-41D1-8DC6-B168D2A146C5}">
      <dgm:prSet/>
      <dgm:spPr/>
      <dgm:t>
        <a:bodyPr/>
        <a:lstStyle/>
        <a:p>
          <a:pPr latinLnBrk="1"/>
          <a:endParaRPr lang="ko-KR" altLang="en-US"/>
        </a:p>
      </dgm:t>
    </dgm:pt>
    <dgm:pt modelId="{B20AF672-CB27-45B5-8BA0-E4FD143FF9B5}" type="sibTrans" cxnId="{1D73A2A7-7886-41D1-8DC6-B168D2A146C5}">
      <dgm:prSet/>
      <dgm:spPr/>
      <dgm:t>
        <a:bodyPr/>
        <a:lstStyle/>
        <a:p>
          <a:pPr latinLnBrk="1"/>
          <a:endParaRPr lang="ko-KR" altLang="en-US"/>
        </a:p>
      </dgm:t>
    </dgm:pt>
    <dgm:pt modelId="{58FF00ED-CB8D-41C0-A766-3F1EFC803615}">
      <dgm:prSet phldrT="[텍스트]" custT="1"/>
      <dgm:spPr>
        <a:ln>
          <a:solidFill>
            <a:srgbClr val="485A3C"/>
          </a:solidFill>
        </a:ln>
      </dgm:spPr>
      <dgm:t>
        <a:bodyPr anchor="t"/>
        <a:lstStyle/>
        <a:p>
          <a:pPr algn="l" latinLnBrk="1"/>
          <a:r>
            <a:rPr lang="ko-KR" altLang="en-US" sz="1600" b="1" dirty="0">
              <a:effectLst/>
              <a:latin typeface="+mn-ea"/>
              <a:ea typeface="+mn-ea"/>
            </a:rPr>
            <a:t>시스템</a:t>
          </a:r>
          <a:r>
            <a:rPr lang="en-US" altLang="ko-KR" sz="1600" b="1" dirty="0">
              <a:effectLst/>
              <a:latin typeface="+mn-ea"/>
              <a:ea typeface="+mn-ea"/>
            </a:rPr>
            <a:t>: </a:t>
          </a:r>
          <a:r>
            <a:rPr lang="ko-KR" altLang="en-US" sz="1600" dirty="0">
              <a:effectLst/>
              <a:latin typeface="+mn-ea"/>
              <a:ea typeface="+mn-ea"/>
            </a:rPr>
            <a:t>교역</a:t>
          </a:r>
        </a:p>
      </dgm:t>
    </dgm:pt>
    <dgm:pt modelId="{099D6AF2-3A2B-4EB7-A75B-FEC74278BDBE}" type="sibTrans" cxnId="{0D4992E7-425E-41B0-9B54-8F38D8639443}">
      <dgm:prSet/>
      <dgm:spPr/>
      <dgm:t>
        <a:bodyPr/>
        <a:lstStyle/>
        <a:p>
          <a:pPr latinLnBrk="1"/>
          <a:endParaRPr lang="ko-KR" altLang="en-US"/>
        </a:p>
      </dgm:t>
    </dgm:pt>
    <dgm:pt modelId="{78A7BA41-5530-494F-86F6-D4D516BE61A8}" type="parTrans" cxnId="{0D4992E7-425E-41B0-9B54-8F38D8639443}">
      <dgm:prSet/>
      <dgm:spPr/>
      <dgm:t>
        <a:bodyPr/>
        <a:lstStyle/>
        <a:p>
          <a:pPr latinLnBrk="1"/>
          <a:endParaRPr lang="ko-KR" altLang="en-US"/>
        </a:p>
      </dgm:t>
    </dgm:pt>
    <dgm:pt modelId="{70A1CB08-9081-45E4-BDAD-C6474360948D}">
      <dgm:prSet phldrT="[텍스트]" custT="1"/>
      <dgm:spPr>
        <a:ln>
          <a:solidFill>
            <a:srgbClr val="485A3C"/>
          </a:solidFill>
        </a:ln>
      </dgm:spPr>
      <dgm:t>
        <a:bodyPr anchor="t"/>
        <a:lstStyle/>
        <a:p>
          <a:pPr algn="l" latinLnBrk="1"/>
          <a:r>
            <a:rPr lang="ko-KR" altLang="en-US" sz="1600" b="1" dirty="0">
              <a:effectLst/>
              <a:latin typeface="+mn-ea"/>
              <a:ea typeface="+mn-ea"/>
            </a:rPr>
            <a:t>레벨 디자인</a:t>
          </a:r>
          <a:r>
            <a:rPr lang="en-US" altLang="ko-KR" sz="1600" b="1" dirty="0">
              <a:effectLst/>
              <a:latin typeface="+mn-ea"/>
              <a:ea typeface="+mn-ea"/>
            </a:rPr>
            <a:t>: </a:t>
          </a:r>
          <a:r>
            <a:rPr lang="ko-KR" altLang="en-US" sz="1600" dirty="0">
              <a:effectLst/>
              <a:latin typeface="+mn-ea"/>
              <a:ea typeface="+mn-ea"/>
            </a:rPr>
            <a:t>천체</a:t>
          </a:r>
        </a:p>
      </dgm:t>
    </dgm:pt>
    <dgm:pt modelId="{5505C39F-6268-4EDC-B739-C3796AE7CB7B}" type="parTrans" cxnId="{ADC12F5D-674D-4569-9165-BD812D618693}">
      <dgm:prSet/>
      <dgm:spPr/>
      <dgm:t>
        <a:bodyPr/>
        <a:lstStyle/>
        <a:p>
          <a:pPr latinLnBrk="1"/>
          <a:endParaRPr lang="ko-KR" altLang="en-US"/>
        </a:p>
      </dgm:t>
    </dgm:pt>
    <dgm:pt modelId="{49477BA1-FE0A-4BF2-8822-6AAA3783AF95}" type="sibTrans" cxnId="{ADC12F5D-674D-4569-9165-BD812D618693}">
      <dgm:prSet/>
      <dgm:spPr/>
      <dgm:t>
        <a:bodyPr/>
        <a:lstStyle/>
        <a:p>
          <a:pPr latinLnBrk="1"/>
          <a:endParaRPr lang="ko-KR" altLang="en-US"/>
        </a:p>
      </dgm:t>
    </dgm:pt>
    <dgm:pt modelId="{3E11BD05-9B9D-437C-B9DD-28AA4E8B07D1}">
      <dgm:prSet phldrT="[텍스트]" custT="1"/>
      <dgm:spPr>
        <a:ln>
          <a:solidFill>
            <a:srgbClr val="485A3C"/>
          </a:solidFill>
        </a:ln>
      </dgm:spPr>
      <dgm:t>
        <a:bodyPr anchor="t"/>
        <a:lstStyle/>
        <a:p>
          <a:pPr algn="l" latinLnBrk="1"/>
          <a:r>
            <a:rPr lang="ko-KR" altLang="en-US" sz="1600" dirty="0">
              <a:effectLst/>
              <a:latin typeface="+mn-ea"/>
              <a:ea typeface="+mn-ea"/>
            </a:rPr>
            <a:t>자료 출처</a:t>
          </a:r>
        </a:p>
      </dgm:t>
    </dgm:pt>
    <dgm:pt modelId="{9F1E4995-2796-4D72-BD1A-F803D58EB3C4}" type="parTrans" cxnId="{1B2A9941-0EAE-46C3-BB30-8725F44F2A86}">
      <dgm:prSet/>
      <dgm:spPr/>
      <dgm:t>
        <a:bodyPr/>
        <a:lstStyle/>
        <a:p>
          <a:pPr latinLnBrk="1"/>
          <a:endParaRPr lang="ko-KR" altLang="en-US"/>
        </a:p>
      </dgm:t>
    </dgm:pt>
    <dgm:pt modelId="{62532DEF-6615-4B97-A74B-F4E6EFA29A52}" type="sibTrans" cxnId="{1B2A9941-0EAE-46C3-BB30-8725F44F2A86}">
      <dgm:prSet/>
      <dgm:spPr/>
      <dgm:t>
        <a:bodyPr/>
        <a:lstStyle/>
        <a:p>
          <a:pPr latinLnBrk="1"/>
          <a:endParaRPr lang="ko-KR" altLang="en-US"/>
        </a:p>
      </dgm:t>
    </dgm:pt>
    <dgm:pt modelId="{AE48E2D3-A418-4C03-8745-763F7BE6B4BA}">
      <dgm:prSet phldrT="[텍스트]" custT="1"/>
      <dgm:spPr>
        <a:ln>
          <a:solidFill>
            <a:srgbClr val="485A3C"/>
          </a:solidFill>
        </a:ln>
      </dgm:spPr>
      <dgm:t>
        <a:bodyPr anchor="t"/>
        <a:lstStyle/>
        <a:p>
          <a:pPr algn="l" latinLnBrk="1"/>
          <a:endParaRPr lang="ko-KR" altLang="en-US" sz="1600" dirty="0">
            <a:effectLst/>
            <a:latin typeface="+mn-ea"/>
            <a:ea typeface="+mn-ea"/>
          </a:endParaRPr>
        </a:p>
      </dgm:t>
    </dgm:pt>
    <dgm:pt modelId="{048C910E-BE0C-4430-BAC2-F88F1B7577E8}" type="parTrans" cxnId="{0263A0E4-20E6-4663-9B79-C6C11181B1A3}">
      <dgm:prSet/>
      <dgm:spPr/>
      <dgm:t>
        <a:bodyPr/>
        <a:lstStyle/>
        <a:p>
          <a:pPr latinLnBrk="1"/>
          <a:endParaRPr lang="ko-KR" altLang="en-US"/>
        </a:p>
      </dgm:t>
    </dgm:pt>
    <dgm:pt modelId="{A6219D7B-1EFF-4084-A251-8C232ED597DD}" type="sibTrans" cxnId="{0263A0E4-20E6-4663-9B79-C6C11181B1A3}">
      <dgm:prSet/>
      <dgm:spPr/>
      <dgm:t>
        <a:bodyPr/>
        <a:lstStyle/>
        <a:p>
          <a:pPr latinLnBrk="1"/>
          <a:endParaRPr lang="ko-KR" altLang="en-US"/>
        </a:p>
      </dgm:t>
    </dgm:pt>
    <dgm:pt modelId="{3C218CBC-8334-4BF6-801A-199114185FEB}">
      <dgm:prSet phldrT="[텍스트]" custT="1"/>
      <dgm:spPr>
        <a:ln>
          <a:solidFill>
            <a:srgbClr val="485A3C"/>
          </a:solidFill>
        </a:ln>
      </dgm:spPr>
      <dgm:t>
        <a:bodyPr anchor="t"/>
        <a:lstStyle/>
        <a:p>
          <a:pPr algn="l" latinLnBrk="1"/>
          <a:r>
            <a:rPr lang="ko-KR" altLang="en-US" sz="1600" b="1" dirty="0">
              <a:effectLst/>
              <a:latin typeface="+mn-ea"/>
              <a:ea typeface="+mn-ea"/>
            </a:rPr>
            <a:t>레벨 디자인</a:t>
          </a:r>
          <a:r>
            <a:rPr lang="en-US" altLang="ko-KR" sz="1600" b="1" dirty="0">
              <a:effectLst/>
              <a:latin typeface="+mn-ea"/>
              <a:ea typeface="+mn-ea"/>
            </a:rPr>
            <a:t>: </a:t>
          </a:r>
          <a:r>
            <a:rPr lang="ko-KR" altLang="en-US" sz="1600" dirty="0">
              <a:effectLst/>
              <a:latin typeface="+mn-ea"/>
              <a:ea typeface="+mn-ea"/>
            </a:rPr>
            <a:t>항해</a:t>
          </a:r>
        </a:p>
      </dgm:t>
    </dgm:pt>
    <dgm:pt modelId="{044F9D81-C826-4FA6-9139-4ACC8361258F}" type="parTrans" cxnId="{C65CA8FB-EE7F-40FB-8A3E-A865A4CCB51D}">
      <dgm:prSet/>
      <dgm:spPr/>
      <dgm:t>
        <a:bodyPr/>
        <a:lstStyle/>
        <a:p>
          <a:pPr latinLnBrk="1"/>
          <a:endParaRPr lang="ko-KR" altLang="en-US"/>
        </a:p>
      </dgm:t>
    </dgm:pt>
    <dgm:pt modelId="{9C18E31E-9867-4510-B7D6-CBF298FF4A00}" type="sibTrans" cxnId="{C65CA8FB-EE7F-40FB-8A3E-A865A4CCB51D}">
      <dgm:prSet/>
      <dgm:spPr/>
      <dgm:t>
        <a:bodyPr/>
        <a:lstStyle/>
        <a:p>
          <a:pPr latinLnBrk="1"/>
          <a:endParaRPr lang="ko-KR" altLang="en-US"/>
        </a:p>
      </dgm:t>
    </dgm:pt>
    <dgm:pt modelId="{930B4075-FF1E-477E-BB5B-D5C532DF8727}">
      <dgm:prSet custT="1"/>
      <dgm:spPr/>
      <dgm:t>
        <a:bodyPr/>
        <a:lstStyle/>
        <a:p>
          <a:pPr algn="l" latinLnBrk="1"/>
          <a:r>
            <a:rPr lang="ko-KR" altLang="en-US" sz="1600" dirty="0">
              <a:solidFill>
                <a:schemeClr val="bg1"/>
              </a:solidFill>
              <a:effectLst/>
              <a:latin typeface="+mn-ea"/>
              <a:ea typeface="+mn-ea"/>
            </a:rPr>
            <a:t>사양</a:t>
          </a:r>
          <a:endParaRPr lang="en-US" altLang="ko-KR" sz="1600" dirty="0">
            <a:solidFill>
              <a:schemeClr val="bg1"/>
            </a:solidFill>
            <a:effectLst/>
            <a:latin typeface="+mn-ea"/>
            <a:ea typeface="+mn-ea"/>
          </a:endParaRPr>
        </a:p>
      </dgm:t>
    </dgm:pt>
    <dgm:pt modelId="{406B4B08-C8C4-4130-928B-A8140DE951CE}" type="parTrans" cxnId="{1A408890-F619-4159-A962-2E058D7EE7E4}">
      <dgm:prSet/>
      <dgm:spPr/>
      <dgm:t>
        <a:bodyPr/>
        <a:lstStyle/>
        <a:p>
          <a:pPr latinLnBrk="1"/>
          <a:endParaRPr lang="ko-KR" altLang="en-US"/>
        </a:p>
      </dgm:t>
    </dgm:pt>
    <dgm:pt modelId="{2D40C068-1D26-476B-8233-5DD9B5147148}" type="sibTrans" cxnId="{1A408890-F619-4159-A962-2E058D7EE7E4}">
      <dgm:prSet/>
      <dgm:spPr/>
      <dgm:t>
        <a:bodyPr/>
        <a:lstStyle/>
        <a:p>
          <a:pPr latinLnBrk="1"/>
          <a:endParaRPr lang="ko-KR" altLang="en-US"/>
        </a:p>
      </dgm:t>
    </dgm:pt>
    <dgm:pt modelId="{89A75D91-E1AC-4D73-A918-D87B57F301E6}">
      <dgm:prSet phldrT="[텍스트]" custT="1"/>
      <dgm:spPr>
        <a:ln>
          <a:solidFill>
            <a:srgbClr val="485A3C"/>
          </a:solidFill>
        </a:ln>
      </dgm:spPr>
      <dgm:t>
        <a:bodyPr/>
        <a:lstStyle/>
        <a:p>
          <a:pPr algn="l" latinLnBrk="1"/>
          <a:r>
            <a:rPr lang="ko-KR" altLang="en-US" sz="1600" b="1" dirty="0">
              <a:effectLst/>
              <a:latin typeface="+mn-ea"/>
              <a:ea typeface="+mn-ea"/>
            </a:rPr>
            <a:t>레벨 디자인</a:t>
          </a:r>
          <a:r>
            <a:rPr lang="en-US" altLang="ko-KR" sz="1600" b="1" dirty="0">
              <a:effectLst/>
              <a:latin typeface="+mn-ea"/>
              <a:ea typeface="+mn-ea"/>
            </a:rPr>
            <a:t>: </a:t>
          </a:r>
          <a:r>
            <a:rPr lang="ko-KR" altLang="en-US" sz="1600" dirty="0">
              <a:effectLst/>
              <a:latin typeface="+mn-ea"/>
              <a:ea typeface="+mn-ea"/>
            </a:rPr>
            <a:t>전투</a:t>
          </a:r>
        </a:p>
      </dgm:t>
    </dgm:pt>
    <dgm:pt modelId="{555E3B4C-BE3B-4B16-9F85-033AAEC6C438}" type="parTrans" cxnId="{7B5270A3-BB18-4514-9DD0-5192E6BBF4F5}">
      <dgm:prSet/>
      <dgm:spPr/>
      <dgm:t>
        <a:bodyPr/>
        <a:lstStyle/>
        <a:p>
          <a:pPr latinLnBrk="1"/>
          <a:endParaRPr lang="ko-KR" altLang="en-US"/>
        </a:p>
      </dgm:t>
    </dgm:pt>
    <dgm:pt modelId="{E82682C0-DA83-4949-A640-6961C82BB053}" type="sibTrans" cxnId="{7B5270A3-BB18-4514-9DD0-5192E6BBF4F5}">
      <dgm:prSet/>
      <dgm:spPr/>
      <dgm:t>
        <a:bodyPr/>
        <a:lstStyle/>
        <a:p>
          <a:pPr latinLnBrk="1"/>
          <a:endParaRPr lang="ko-KR" altLang="en-US"/>
        </a:p>
      </dgm:t>
    </dgm:pt>
    <dgm:pt modelId="{38482BC9-50F4-4BC3-9432-517199199494}">
      <dgm:prSet phldrT="[텍스트]" custT="1"/>
      <dgm:spPr>
        <a:ln>
          <a:solidFill>
            <a:srgbClr val="485A3C"/>
          </a:solidFill>
        </a:ln>
      </dgm:spPr>
      <dgm:t>
        <a:bodyPr anchor="t"/>
        <a:lstStyle/>
        <a:p>
          <a:pPr algn="l" latinLnBrk="1"/>
          <a:r>
            <a:rPr lang="ko-KR" altLang="en-US" sz="1600" b="1" dirty="0">
              <a:effectLst/>
              <a:latin typeface="+mn-ea"/>
              <a:ea typeface="+mn-ea"/>
            </a:rPr>
            <a:t>레벨 디자인</a:t>
          </a:r>
          <a:r>
            <a:rPr lang="en-US" altLang="ko-KR" sz="1600" b="1" dirty="0">
              <a:effectLst/>
              <a:latin typeface="+mn-ea"/>
              <a:ea typeface="+mn-ea"/>
            </a:rPr>
            <a:t>: </a:t>
          </a:r>
          <a:r>
            <a:rPr lang="ko-KR" altLang="en-US" sz="1600" dirty="0">
              <a:effectLst/>
              <a:latin typeface="+mn-ea"/>
              <a:ea typeface="+mn-ea"/>
            </a:rPr>
            <a:t>진행 개요</a:t>
          </a:r>
        </a:p>
      </dgm:t>
    </dgm:pt>
    <dgm:pt modelId="{43D4093F-6806-45F3-83EC-790568AEAD0A}" type="parTrans" cxnId="{4B922397-1789-48F6-9609-1F8EEBA3B729}">
      <dgm:prSet/>
      <dgm:spPr/>
      <dgm:t>
        <a:bodyPr/>
        <a:lstStyle/>
        <a:p>
          <a:pPr latinLnBrk="1"/>
          <a:endParaRPr lang="ko-KR" altLang="en-US"/>
        </a:p>
      </dgm:t>
    </dgm:pt>
    <dgm:pt modelId="{19B63E38-4029-430E-983A-D10F0A392B0D}" type="sibTrans" cxnId="{4B922397-1789-48F6-9609-1F8EEBA3B729}">
      <dgm:prSet/>
      <dgm:spPr/>
      <dgm:t>
        <a:bodyPr/>
        <a:lstStyle/>
        <a:p>
          <a:pPr latinLnBrk="1"/>
          <a:endParaRPr lang="ko-KR" altLang="en-US"/>
        </a:p>
      </dgm:t>
    </dgm:pt>
    <dgm:pt modelId="{B4CB8317-7379-4ED4-B171-A378963F028C}">
      <dgm:prSet phldrT="[텍스트]" custT="1"/>
      <dgm:spPr>
        <a:ln>
          <a:solidFill>
            <a:srgbClr val="485A3C"/>
          </a:solidFill>
        </a:ln>
      </dgm:spPr>
      <dgm:t>
        <a:bodyPr/>
        <a:lstStyle/>
        <a:p>
          <a:pPr algn="l" latinLnBrk="1"/>
          <a:r>
            <a:rPr lang="ko-KR" altLang="en-US" sz="1600" b="1" dirty="0">
              <a:effectLst/>
              <a:latin typeface="+mn-ea"/>
              <a:ea typeface="+mn-ea"/>
            </a:rPr>
            <a:t>레벨 디자인</a:t>
          </a:r>
          <a:r>
            <a:rPr lang="en-US" altLang="ko-KR" sz="1600" b="1" dirty="0">
              <a:effectLst/>
              <a:latin typeface="+mn-ea"/>
              <a:ea typeface="+mn-ea"/>
            </a:rPr>
            <a:t>: </a:t>
          </a:r>
          <a:r>
            <a:rPr lang="en-US" altLang="ko-KR" sz="1600" dirty="0">
              <a:effectLst/>
              <a:latin typeface="+mn-ea"/>
              <a:ea typeface="+mn-ea"/>
            </a:rPr>
            <a:t>NPC</a:t>
          </a:r>
          <a:endParaRPr lang="ko-KR" altLang="en-US" sz="1600" dirty="0">
            <a:effectLst/>
            <a:latin typeface="+mn-ea"/>
            <a:ea typeface="+mn-ea"/>
          </a:endParaRPr>
        </a:p>
      </dgm:t>
    </dgm:pt>
    <dgm:pt modelId="{36C11642-CD5A-4AC2-B1C2-F6161067A4AD}" type="parTrans" cxnId="{2ED6706D-13A5-4BE2-AE5E-FEBFC9062748}">
      <dgm:prSet/>
      <dgm:spPr/>
      <dgm:t>
        <a:bodyPr/>
        <a:lstStyle/>
        <a:p>
          <a:pPr latinLnBrk="1"/>
          <a:endParaRPr lang="ko-KR" altLang="en-US"/>
        </a:p>
      </dgm:t>
    </dgm:pt>
    <dgm:pt modelId="{297D821F-F4D9-41D7-B0B7-019E87B853BF}" type="sibTrans" cxnId="{2ED6706D-13A5-4BE2-AE5E-FEBFC9062748}">
      <dgm:prSet/>
      <dgm:spPr/>
      <dgm:t>
        <a:bodyPr/>
        <a:lstStyle/>
        <a:p>
          <a:pPr latinLnBrk="1"/>
          <a:endParaRPr lang="ko-KR" altLang="en-US"/>
        </a:p>
      </dgm:t>
    </dgm:pt>
    <dgm:pt modelId="{FD6624F5-BF5B-48D7-8FC0-DF9ADB638571}">
      <dgm:prSet phldrT="[텍스트]" custT="1"/>
      <dgm:spPr>
        <a:ln>
          <a:solidFill>
            <a:srgbClr val="485A3C"/>
          </a:solidFill>
        </a:ln>
      </dgm:spPr>
      <dgm:t>
        <a:bodyPr anchor="t"/>
        <a:lstStyle/>
        <a:p>
          <a:pPr algn="l" latinLnBrk="1"/>
          <a:r>
            <a:rPr lang="ko-KR" altLang="en-US" sz="1600" dirty="0">
              <a:effectLst/>
              <a:latin typeface="+mn-ea"/>
              <a:ea typeface="+mn-ea"/>
            </a:rPr>
            <a:t>추가 계획</a:t>
          </a:r>
        </a:p>
      </dgm:t>
    </dgm:pt>
    <dgm:pt modelId="{151B2760-90AC-4235-A7ED-77C9D53A9493}" type="parTrans" cxnId="{12BC9839-E14A-435F-B9D6-6D4F2DDB72C7}">
      <dgm:prSet/>
      <dgm:spPr/>
      <dgm:t>
        <a:bodyPr/>
        <a:lstStyle/>
        <a:p>
          <a:pPr latinLnBrk="1"/>
          <a:endParaRPr lang="ko-KR" altLang="en-US"/>
        </a:p>
      </dgm:t>
    </dgm:pt>
    <dgm:pt modelId="{4E30A2BE-A115-4E73-831B-1B27D3C1ECCA}" type="sibTrans" cxnId="{12BC9839-E14A-435F-B9D6-6D4F2DDB72C7}">
      <dgm:prSet/>
      <dgm:spPr/>
      <dgm:t>
        <a:bodyPr/>
        <a:lstStyle/>
        <a:p>
          <a:pPr latinLnBrk="1"/>
          <a:endParaRPr lang="ko-KR" altLang="en-US"/>
        </a:p>
      </dgm:t>
    </dgm:pt>
    <dgm:pt modelId="{13E9F558-8661-440A-9850-B730F58E8F90}" type="pres">
      <dgm:prSet presAssocID="{70571B2E-0F8D-41E7-82ED-94FA127CBB69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B29F151-17D7-4F92-AD26-D7F5D1B5DDE1}" type="pres">
      <dgm:prSet presAssocID="{70571B2E-0F8D-41E7-82ED-94FA127CBB69}" presName="tSp" presStyleCnt="0"/>
      <dgm:spPr/>
    </dgm:pt>
    <dgm:pt modelId="{9D3AF7AC-AA14-4205-B759-A6A8F21FB0C5}" type="pres">
      <dgm:prSet presAssocID="{70571B2E-0F8D-41E7-82ED-94FA127CBB69}" presName="bSp" presStyleCnt="0"/>
      <dgm:spPr/>
    </dgm:pt>
    <dgm:pt modelId="{3EADBEF6-C78F-46F5-8B5E-28903D074F5C}" type="pres">
      <dgm:prSet presAssocID="{70571B2E-0F8D-41E7-82ED-94FA127CBB69}" presName="process" presStyleCnt="0"/>
      <dgm:spPr/>
    </dgm:pt>
    <dgm:pt modelId="{C035BA5A-78C1-4CE0-BCD0-88FC3AC61667}" type="pres">
      <dgm:prSet presAssocID="{4A003164-9918-490C-B3B0-2312CA7B64A7}" presName="composite1" presStyleCnt="0"/>
      <dgm:spPr/>
    </dgm:pt>
    <dgm:pt modelId="{FEDC7E2A-F11F-4AEB-BB50-85C9B8F9CCBB}" type="pres">
      <dgm:prSet presAssocID="{4A003164-9918-490C-B3B0-2312CA7B64A7}" presName="dummyNode1" presStyleLbl="node1" presStyleIdx="0" presStyleCnt="3"/>
      <dgm:spPr/>
    </dgm:pt>
    <dgm:pt modelId="{59B7F409-E022-4AA2-B672-48D38925AEDA}" type="pres">
      <dgm:prSet presAssocID="{4A003164-9918-490C-B3B0-2312CA7B64A7}" presName="childNode1" presStyleLbl="bgAcc1" presStyleIdx="0" presStyleCnt="3" custScaleY="167333" custLinFactNeighborX="-6" custLinFactNeighborY="5888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E926DFE-E9DC-46BD-8534-905108BA7F42}" type="pres">
      <dgm:prSet presAssocID="{4A003164-9918-490C-B3B0-2312CA7B64A7}" presName="childNode1tx" presStyleLbl="bgAcc1" presStyleIdx="0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C7F38F0-6A63-44CF-8097-13BC45C312B1}" type="pres">
      <dgm:prSet presAssocID="{4A003164-9918-490C-B3B0-2312CA7B64A7}" presName="parentNode1" presStyleLbl="node1" presStyleIdx="0" presStyleCnt="3" custLinFactNeighborX="-19113" custLinFactNeighborY="69763">
        <dgm:presLayoutVars>
          <dgm:chMax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49AF447-4011-4693-AE81-69B696C606AE}" type="pres">
      <dgm:prSet presAssocID="{4A003164-9918-490C-B3B0-2312CA7B64A7}" presName="connSite1" presStyleCnt="0"/>
      <dgm:spPr/>
    </dgm:pt>
    <dgm:pt modelId="{684F1C5A-DBB2-4DF8-B6E8-D05F8A8E00C1}" type="pres">
      <dgm:prSet presAssocID="{A1D059CA-DAC9-4B7A-926D-436FC54A8661}" presName="Name9" presStyleLbl="sibTrans2D1" presStyleIdx="0" presStyleCnt="2"/>
      <dgm:spPr/>
      <dgm:t>
        <a:bodyPr/>
        <a:lstStyle/>
        <a:p>
          <a:pPr latinLnBrk="1"/>
          <a:endParaRPr lang="ko-KR" altLang="en-US"/>
        </a:p>
      </dgm:t>
    </dgm:pt>
    <dgm:pt modelId="{12D24490-528A-4BA4-8370-03EC0EC2AA5B}" type="pres">
      <dgm:prSet presAssocID="{DA7A23BC-5393-4B4A-BD2B-B95D8E1BE1D0}" presName="composite2" presStyleCnt="0"/>
      <dgm:spPr/>
    </dgm:pt>
    <dgm:pt modelId="{9A98926A-65E1-4E40-AFC5-19B870AB2606}" type="pres">
      <dgm:prSet presAssocID="{DA7A23BC-5393-4B4A-BD2B-B95D8E1BE1D0}" presName="dummyNode2" presStyleLbl="node1" presStyleIdx="0" presStyleCnt="3"/>
      <dgm:spPr/>
    </dgm:pt>
    <dgm:pt modelId="{C6940F1D-2365-40A6-8E09-B1FC60DBC91A}" type="pres">
      <dgm:prSet presAssocID="{DA7A23BC-5393-4B4A-BD2B-B95D8E1BE1D0}" presName="childNode2" presStyleLbl="bgAcc1" presStyleIdx="1" presStyleCnt="3" custScaleX="132738" custScaleY="167333" custLinFactNeighborX="5556" custLinFactNeighborY="5888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E16B6BF-9BF0-476F-BD31-93F4825DD734}" type="pres">
      <dgm:prSet presAssocID="{DA7A23BC-5393-4B4A-BD2B-B95D8E1BE1D0}" presName="childNode2tx" presStyleLbl="bgAcc1" presStyleIdx="1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3BF3E07-269B-4B0A-B9A8-EEC042312ED5}" type="pres">
      <dgm:prSet presAssocID="{DA7A23BC-5393-4B4A-BD2B-B95D8E1BE1D0}" presName="parentNode2" presStyleLbl="node1" presStyleIdx="1" presStyleCnt="3" custLinFactNeighborX="-12500" custLinFactNeighborY="-41233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E07D8A3-D4AC-4556-8C17-57561EF92FEE}" type="pres">
      <dgm:prSet presAssocID="{DA7A23BC-5393-4B4A-BD2B-B95D8E1BE1D0}" presName="connSite2" presStyleCnt="0"/>
      <dgm:spPr/>
    </dgm:pt>
    <dgm:pt modelId="{BF4EBE4A-8EDF-473D-99BC-0A1A77169C85}" type="pres">
      <dgm:prSet presAssocID="{336F6D68-BE8E-4D21-B39D-693A39A26557}" presName="Name18" presStyleLbl="sibTrans2D1" presStyleIdx="1" presStyleCnt="2"/>
      <dgm:spPr/>
      <dgm:t>
        <a:bodyPr/>
        <a:lstStyle/>
        <a:p>
          <a:pPr latinLnBrk="1"/>
          <a:endParaRPr lang="ko-KR" altLang="en-US"/>
        </a:p>
      </dgm:t>
    </dgm:pt>
    <dgm:pt modelId="{F444A482-0470-4B91-85E2-868B0434B42E}" type="pres">
      <dgm:prSet presAssocID="{A7C29CA7-D934-4B33-8EFB-838434BD8145}" presName="composite1" presStyleCnt="0"/>
      <dgm:spPr/>
    </dgm:pt>
    <dgm:pt modelId="{5842E276-F811-4BB2-AC6A-4946775B3DF0}" type="pres">
      <dgm:prSet presAssocID="{A7C29CA7-D934-4B33-8EFB-838434BD8145}" presName="dummyNode1" presStyleLbl="node1" presStyleIdx="1" presStyleCnt="3"/>
      <dgm:spPr/>
    </dgm:pt>
    <dgm:pt modelId="{0CF4C7EE-FC4E-4EA4-9094-330DC400C57A}" type="pres">
      <dgm:prSet presAssocID="{A7C29CA7-D934-4B33-8EFB-838434BD8145}" presName="childNode1" presStyleLbl="bgAcc1" presStyleIdx="2" presStyleCnt="3" custScaleY="167333" custLinFactNeighborX="11117" custLinFactNeighborY="5888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52F2188-CE3B-46AF-BFB4-FF1A7E162340}" type="pres">
      <dgm:prSet presAssocID="{A7C29CA7-D934-4B33-8EFB-838434BD8145}" presName="childNode1tx" presStyleLbl="bgAcc1" presStyleIdx="2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34192BF-557E-4201-A706-D8F2EA28EBDD}" type="pres">
      <dgm:prSet presAssocID="{A7C29CA7-D934-4B33-8EFB-838434BD8145}" presName="parentNode1" presStyleLbl="node1" presStyleIdx="2" presStyleCnt="3" custLinFactNeighborX="-5298" custLinFactNeighborY="69660">
        <dgm:presLayoutVars>
          <dgm:chMax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848CC9D-7BFD-40ED-8DD8-55B7240D862B}" type="pres">
      <dgm:prSet presAssocID="{A7C29CA7-D934-4B33-8EFB-838434BD8145}" presName="connSite1" presStyleCnt="0"/>
      <dgm:spPr/>
    </dgm:pt>
  </dgm:ptLst>
  <dgm:cxnLst>
    <dgm:cxn modelId="{D85525FC-4291-44A8-900E-280D6F67EB19}" srcId="{70571B2E-0F8D-41E7-82ED-94FA127CBB69}" destId="{4A003164-9918-490C-B3B0-2312CA7B64A7}" srcOrd="0" destOrd="0" parTransId="{0373B697-142F-4FD1-951A-2F7D203FA1AA}" sibTransId="{A1D059CA-DAC9-4B7A-926D-436FC54A8661}"/>
    <dgm:cxn modelId="{7CD63808-36D3-45A8-B140-C8341A261D85}" type="presOf" srcId="{58FF00ED-CB8D-41C0-A766-3F1EFC803615}" destId="{8E16B6BF-9BF0-476F-BD31-93F4825DD734}" srcOrd="1" destOrd="5" presId="urn:microsoft.com/office/officeart/2005/8/layout/hProcess4"/>
    <dgm:cxn modelId="{441C136F-E3FE-49D9-B365-30C60A44434F}" type="presOf" srcId="{89A75D91-E1AC-4D73-A918-D87B57F301E6}" destId="{8E16B6BF-9BF0-476F-BD31-93F4825DD734}" srcOrd="1" destOrd="4" presId="urn:microsoft.com/office/officeart/2005/8/layout/hProcess4"/>
    <dgm:cxn modelId="{C51F1C01-CD6D-4079-B123-F9DA5DEFA521}" type="presOf" srcId="{D8B783C1-8E30-4645-B4F4-013DBA488849}" destId="{59B7F409-E022-4AA2-B672-48D38925AEDA}" srcOrd="0" destOrd="1" presId="urn:microsoft.com/office/officeart/2005/8/layout/hProcess4"/>
    <dgm:cxn modelId="{54CD1333-1DE1-4EA2-8A43-F8F8F388ED50}" type="presOf" srcId="{89A75D91-E1AC-4D73-A918-D87B57F301E6}" destId="{C6940F1D-2365-40A6-8E09-B1FC60DBC91A}" srcOrd="0" destOrd="4" presId="urn:microsoft.com/office/officeart/2005/8/layout/hProcess4"/>
    <dgm:cxn modelId="{E1D1049F-0BB0-4F6C-9D9E-43B0C3D9462F}" type="presOf" srcId="{336F6D68-BE8E-4D21-B39D-693A39A26557}" destId="{BF4EBE4A-8EDF-473D-99BC-0A1A77169C85}" srcOrd="0" destOrd="0" presId="urn:microsoft.com/office/officeart/2005/8/layout/hProcess4"/>
    <dgm:cxn modelId="{1F78CDAD-D67A-4201-89D1-F9A984187CBC}" type="presOf" srcId="{70A1CB08-9081-45E4-BDAD-C6474360948D}" destId="{C6940F1D-2365-40A6-8E09-B1FC60DBC91A}" srcOrd="0" destOrd="2" presId="urn:microsoft.com/office/officeart/2005/8/layout/hProcess4"/>
    <dgm:cxn modelId="{446B9D3F-6C6E-4688-AA27-A8A0912112F9}" type="presOf" srcId="{DA7A23BC-5393-4B4A-BD2B-B95D8E1BE1D0}" destId="{A3BF3E07-269B-4B0A-B9A8-EEC042312ED5}" srcOrd="0" destOrd="0" presId="urn:microsoft.com/office/officeart/2005/8/layout/hProcess4"/>
    <dgm:cxn modelId="{CD1A87F1-B439-44E2-B01C-66C5B3C70F95}" type="presOf" srcId="{EAB5CE15-008B-42E4-A21A-943C340198AF}" destId="{59B7F409-E022-4AA2-B672-48D38925AEDA}" srcOrd="0" destOrd="0" presId="urn:microsoft.com/office/officeart/2005/8/layout/hProcess4"/>
    <dgm:cxn modelId="{1B2A9941-0EAE-46C3-BB30-8725F44F2A86}" srcId="{A7C29CA7-D934-4B33-8EFB-838434BD8145}" destId="{3E11BD05-9B9D-437C-B9DD-28AA4E8B07D1}" srcOrd="4" destOrd="0" parTransId="{9F1E4995-2796-4D72-BD1A-F803D58EB3C4}" sibTransId="{62532DEF-6615-4B97-A74B-F4E6EFA29A52}"/>
    <dgm:cxn modelId="{2E0F245A-822D-48DA-BD37-CEFE42E11A26}" srcId="{4A003164-9918-490C-B3B0-2312CA7B64A7}" destId="{EAB5CE15-008B-42E4-A21A-943C340198AF}" srcOrd="0" destOrd="0" parTransId="{C829ED2E-B704-4924-9196-4CD9A65335F0}" sibTransId="{1D1B39B5-8B80-4F3D-AA03-1FC4BDE1D8C6}"/>
    <dgm:cxn modelId="{B75E8218-FBB7-4C42-B840-EA14CB052B80}" type="presOf" srcId="{A1D059CA-DAC9-4B7A-926D-436FC54A8661}" destId="{684F1C5A-DBB2-4DF8-B6E8-D05F8A8E00C1}" srcOrd="0" destOrd="0" presId="urn:microsoft.com/office/officeart/2005/8/layout/hProcess4"/>
    <dgm:cxn modelId="{E67505C1-60F3-4DF9-B748-99B1389A520D}" type="presOf" srcId="{D8B783C1-8E30-4645-B4F4-013DBA488849}" destId="{9E926DFE-E9DC-46BD-8534-905108BA7F42}" srcOrd="1" destOrd="1" presId="urn:microsoft.com/office/officeart/2005/8/layout/hProcess4"/>
    <dgm:cxn modelId="{ECBF6E12-A4CB-42D0-B3FB-793CD0B5CF1C}" type="presOf" srcId="{42279E78-9F8D-4A7C-BE25-940DB08D0093}" destId="{0CF4C7EE-FC4E-4EA4-9094-330DC400C57A}" srcOrd="0" destOrd="2" presId="urn:microsoft.com/office/officeart/2005/8/layout/hProcess4"/>
    <dgm:cxn modelId="{41DF02FA-1CEF-4F5C-A71E-33D42B2F7311}" type="presOf" srcId="{42279E78-9F8D-4A7C-BE25-940DB08D0093}" destId="{852F2188-CE3B-46AF-BFB4-FF1A7E162340}" srcOrd="1" destOrd="2" presId="urn:microsoft.com/office/officeart/2005/8/layout/hProcess4"/>
    <dgm:cxn modelId="{42884F69-41E5-431D-9E3A-7A8D0EEC98E3}" type="presOf" srcId="{BDCDA78F-9DB4-4451-AD8B-0AC7BC3D6380}" destId="{852F2188-CE3B-46AF-BFB4-FF1A7E162340}" srcOrd="1" destOrd="3" presId="urn:microsoft.com/office/officeart/2005/8/layout/hProcess4"/>
    <dgm:cxn modelId="{CB1E3CAE-8101-47D8-B150-0A88662CE46E}" type="presOf" srcId="{3C218CBC-8334-4BF6-801A-199114185FEB}" destId="{C6940F1D-2365-40A6-8E09-B1FC60DBC91A}" srcOrd="0" destOrd="1" presId="urn:microsoft.com/office/officeart/2005/8/layout/hProcess4"/>
    <dgm:cxn modelId="{81C1F298-8DA5-4FC2-941B-9CE1FA217DE4}" type="presOf" srcId="{4A003164-9918-490C-B3B0-2312CA7B64A7}" destId="{EC7F38F0-6A63-44CF-8097-13BC45C312B1}" srcOrd="0" destOrd="0" presId="urn:microsoft.com/office/officeart/2005/8/layout/hProcess4"/>
    <dgm:cxn modelId="{ADC12F5D-674D-4569-9165-BD812D618693}" srcId="{DA7A23BC-5393-4B4A-BD2B-B95D8E1BE1D0}" destId="{70A1CB08-9081-45E4-BDAD-C6474360948D}" srcOrd="2" destOrd="0" parTransId="{5505C39F-6268-4EDC-B739-C3796AE7CB7B}" sibTransId="{49477BA1-FE0A-4BF2-8822-6AAA3783AF95}"/>
    <dgm:cxn modelId="{CDBE2DD2-E136-4704-8C67-FB75D05DE826}" srcId="{4A003164-9918-490C-B3B0-2312CA7B64A7}" destId="{BC9E73EB-1A44-42D5-924D-864383D5B15A}" srcOrd="4" destOrd="0" parTransId="{FC605B81-41B6-4B51-B196-F22D1A903F78}" sibTransId="{21B26952-F734-43A7-90E0-AC96A65F018D}"/>
    <dgm:cxn modelId="{0D4992E7-425E-41B0-9B54-8F38D8639443}" srcId="{DA7A23BC-5393-4B4A-BD2B-B95D8E1BE1D0}" destId="{58FF00ED-CB8D-41C0-A766-3F1EFC803615}" srcOrd="5" destOrd="0" parTransId="{78A7BA41-5530-494F-86F6-D4D516BE61A8}" sibTransId="{099D6AF2-3A2B-4EB7-A75B-FEC74278BDBE}"/>
    <dgm:cxn modelId="{770A31F2-6F53-4E72-AF70-04973B6E9646}" srcId="{4A003164-9918-490C-B3B0-2312CA7B64A7}" destId="{E7F11D65-11EE-474B-A0FD-5F2986CB6014}" srcOrd="3" destOrd="0" parTransId="{4224BD8A-1430-4363-B6A5-2C9684371FFC}" sibTransId="{B7B7421D-3B18-4293-A203-9B0ADA2EFEEE}"/>
    <dgm:cxn modelId="{1DDD03C6-CD0E-48D7-B44B-0FB2A1CC7439}" type="presOf" srcId="{38482BC9-50F4-4BC3-9432-517199199494}" destId="{C6940F1D-2365-40A6-8E09-B1FC60DBC91A}" srcOrd="0" destOrd="0" presId="urn:microsoft.com/office/officeart/2005/8/layout/hProcess4"/>
    <dgm:cxn modelId="{E7004AFB-70FD-49F1-A2D4-9E31FED9A20C}" type="presOf" srcId="{40A2F8E8-FEFD-456D-BE3F-A5180E6FCC70}" destId="{9E926DFE-E9DC-46BD-8534-905108BA7F42}" srcOrd="1" destOrd="5" presId="urn:microsoft.com/office/officeart/2005/8/layout/hProcess4"/>
    <dgm:cxn modelId="{F8EC0B97-42A5-4C62-A722-4D2DCE57AD26}" type="presOf" srcId="{3C218CBC-8334-4BF6-801A-199114185FEB}" destId="{8E16B6BF-9BF0-476F-BD31-93F4825DD734}" srcOrd="1" destOrd="1" presId="urn:microsoft.com/office/officeart/2005/8/layout/hProcess4"/>
    <dgm:cxn modelId="{DB8CB447-82C8-4ADF-84B8-7A1AB243FCEC}" srcId="{A7C29CA7-D934-4B33-8EFB-838434BD8145}" destId="{BDCDA78F-9DB4-4451-AD8B-0AC7BC3D6380}" srcOrd="3" destOrd="0" parTransId="{C5334D0E-1DF1-4A47-A983-C90FF1BE927E}" sibTransId="{BAC2ECC3-420D-4F3C-BA64-8D2B7B62D5E3}"/>
    <dgm:cxn modelId="{C65CA8FB-EE7F-40FB-8A3E-A865A4CCB51D}" srcId="{DA7A23BC-5393-4B4A-BD2B-B95D8E1BE1D0}" destId="{3C218CBC-8334-4BF6-801A-199114185FEB}" srcOrd="1" destOrd="0" parTransId="{044F9D81-C826-4FA6-9139-4ACC8361258F}" sibTransId="{9C18E31E-9867-4510-B7D6-CBF298FF4A00}"/>
    <dgm:cxn modelId="{9C3F011D-6034-4844-A0E5-28739D87809E}" type="presOf" srcId="{40A2F8E8-FEFD-456D-BE3F-A5180E6FCC70}" destId="{59B7F409-E022-4AA2-B672-48D38925AEDA}" srcOrd="0" destOrd="5" presId="urn:microsoft.com/office/officeart/2005/8/layout/hProcess4"/>
    <dgm:cxn modelId="{E9D2C017-0962-4657-BF9C-6D0F33247565}" type="presOf" srcId="{38482BC9-50F4-4BC3-9432-517199199494}" destId="{8E16B6BF-9BF0-476F-BD31-93F4825DD734}" srcOrd="1" destOrd="0" presId="urn:microsoft.com/office/officeart/2005/8/layout/hProcess4"/>
    <dgm:cxn modelId="{CAA666B4-5D06-45CD-8BE6-910615E301B1}" type="presOf" srcId="{70571B2E-0F8D-41E7-82ED-94FA127CBB69}" destId="{13E9F558-8661-440A-9850-B730F58E8F90}" srcOrd="0" destOrd="0" presId="urn:microsoft.com/office/officeart/2005/8/layout/hProcess4"/>
    <dgm:cxn modelId="{D7676740-A47E-4040-B718-346AE58FA296}" type="presOf" srcId="{AE48E2D3-A418-4C03-8745-763F7BE6B4BA}" destId="{852F2188-CE3B-46AF-BFB4-FF1A7E162340}" srcOrd="1" destOrd="0" presId="urn:microsoft.com/office/officeart/2005/8/layout/hProcess4"/>
    <dgm:cxn modelId="{FCB69D56-CD19-4625-A39E-FD6315666FFF}" type="presOf" srcId="{EAB5CE15-008B-42E4-A21A-943C340198AF}" destId="{9E926DFE-E9DC-46BD-8534-905108BA7F42}" srcOrd="1" destOrd="0" presId="urn:microsoft.com/office/officeart/2005/8/layout/hProcess4"/>
    <dgm:cxn modelId="{81249534-5FF3-4A4D-83BD-404B2117DE95}" type="presOf" srcId="{BC9E73EB-1A44-42D5-924D-864383D5B15A}" destId="{59B7F409-E022-4AA2-B672-48D38925AEDA}" srcOrd="0" destOrd="4" presId="urn:microsoft.com/office/officeart/2005/8/layout/hProcess4"/>
    <dgm:cxn modelId="{1A408890-F619-4159-A962-2E058D7EE7E4}" srcId="{4A003164-9918-490C-B3B0-2312CA7B64A7}" destId="{930B4075-FF1E-477E-BB5B-D5C532DF8727}" srcOrd="6" destOrd="0" parTransId="{406B4B08-C8C4-4130-928B-A8140DE951CE}" sibTransId="{2D40C068-1D26-476B-8233-5DD9B5147148}"/>
    <dgm:cxn modelId="{877D584E-ECAC-432B-A10C-CFBC77B11F51}" type="presOf" srcId="{B4CB8317-7379-4ED4-B171-A378963F028C}" destId="{C6940F1D-2365-40A6-8E09-B1FC60DBC91A}" srcOrd="0" destOrd="3" presId="urn:microsoft.com/office/officeart/2005/8/layout/hProcess4"/>
    <dgm:cxn modelId="{01F93235-D40E-4663-8E94-F5771286CF67}" type="presOf" srcId="{930B4075-FF1E-477E-BB5B-D5C532DF8727}" destId="{59B7F409-E022-4AA2-B672-48D38925AEDA}" srcOrd="0" destOrd="6" presId="urn:microsoft.com/office/officeart/2005/8/layout/hProcess4"/>
    <dgm:cxn modelId="{B9322F4D-5BB5-4C22-939A-7DE6248178C3}" type="presOf" srcId="{65CBB353-905E-442E-B2E8-D1F974122B3F}" destId="{59B7F409-E022-4AA2-B672-48D38925AEDA}" srcOrd="0" destOrd="2" presId="urn:microsoft.com/office/officeart/2005/8/layout/hProcess4"/>
    <dgm:cxn modelId="{2BCDC34C-3BB2-4A7B-B0AB-88ADCAF2BD31}" type="presOf" srcId="{BDCDA78F-9DB4-4451-AD8B-0AC7BC3D6380}" destId="{0CF4C7EE-FC4E-4EA4-9094-330DC400C57A}" srcOrd="0" destOrd="3" presId="urn:microsoft.com/office/officeart/2005/8/layout/hProcess4"/>
    <dgm:cxn modelId="{A6CF57A8-23FF-4EE1-BAFE-D7F29AC9813A}" type="presOf" srcId="{3E11BD05-9B9D-437C-B9DD-28AA4E8B07D1}" destId="{0CF4C7EE-FC4E-4EA4-9094-330DC400C57A}" srcOrd="0" destOrd="4" presId="urn:microsoft.com/office/officeart/2005/8/layout/hProcess4"/>
    <dgm:cxn modelId="{203FAD60-42D2-48F4-A603-65D5AE047895}" srcId="{4A003164-9918-490C-B3B0-2312CA7B64A7}" destId="{D8B783C1-8E30-4645-B4F4-013DBA488849}" srcOrd="1" destOrd="0" parTransId="{3C05DCBE-1FFF-4BEE-99EC-A3CB062C19D1}" sibTransId="{34B37698-1599-4EA2-9AE1-9173401145D6}"/>
    <dgm:cxn modelId="{001E4422-0609-40B2-A89C-EF6CE036F6F3}" type="presOf" srcId="{FD6624F5-BF5B-48D7-8FC0-DF9ADB638571}" destId="{0CF4C7EE-FC4E-4EA4-9094-330DC400C57A}" srcOrd="0" destOrd="1" presId="urn:microsoft.com/office/officeart/2005/8/layout/hProcess4"/>
    <dgm:cxn modelId="{981F8986-319C-4D3D-BBA4-CA67E1B632F8}" type="presOf" srcId="{B4CB8317-7379-4ED4-B171-A378963F028C}" destId="{8E16B6BF-9BF0-476F-BD31-93F4825DD734}" srcOrd="1" destOrd="3" presId="urn:microsoft.com/office/officeart/2005/8/layout/hProcess4"/>
    <dgm:cxn modelId="{9D1EBF9F-E6EE-4FFF-B686-F311900E47A5}" type="presOf" srcId="{BC9E73EB-1A44-42D5-924D-864383D5B15A}" destId="{9E926DFE-E9DC-46BD-8534-905108BA7F42}" srcOrd="1" destOrd="4" presId="urn:microsoft.com/office/officeart/2005/8/layout/hProcess4"/>
    <dgm:cxn modelId="{762FA7BD-5D17-4D26-9BDE-210A7ABA153D}" type="presOf" srcId="{A7C29CA7-D934-4B33-8EFB-838434BD8145}" destId="{E34192BF-557E-4201-A706-D8F2EA28EBDD}" srcOrd="0" destOrd="0" presId="urn:microsoft.com/office/officeart/2005/8/layout/hProcess4"/>
    <dgm:cxn modelId="{D0C58657-84FF-4292-A890-70B1568394EF}" type="presOf" srcId="{E7F11D65-11EE-474B-A0FD-5F2986CB6014}" destId="{9E926DFE-E9DC-46BD-8534-905108BA7F42}" srcOrd="1" destOrd="3" presId="urn:microsoft.com/office/officeart/2005/8/layout/hProcess4"/>
    <dgm:cxn modelId="{193C2120-A866-44D9-A2CB-4455A35336F1}" srcId="{70571B2E-0F8D-41E7-82ED-94FA127CBB69}" destId="{A7C29CA7-D934-4B33-8EFB-838434BD8145}" srcOrd="2" destOrd="0" parTransId="{FB87C9F7-F4ED-413F-A7A5-86A70D4FF4BB}" sibTransId="{D0F114C8-A530-452B-AE40-C1C9CA4BCDF8}"/>
    <dgm:cxn modelId="{ABADE45B-8BA3-4B7D-AFA0-369064B8E2C6}" type="presOf" srcId="{3E11BD05-9B9D-437C-B9DD-28AA4E8B07D1}" destId="{852F2188-CE3B-46AF-BFB4-FF1A7E162340}" srcOrd="1" destOrd="4" presId="urn:microsoft.com/office/officeart/2005/8/layout/hProcess4"/>
    <dgm:cxn modelId="{83CBDBF2-282E-43CC-A999-61ACF93705DB}" type="presOf" srcId="{70A1CB08-9081-45E4-BDAD-C6474360948D}" destId="{8E16B6BF-9BF0-476F-BD31-93F4825DD734}" srcOrd="1" destOrd="2" presId="urn:microsoft.com/office/officeart/2005/8/layout/hProcess4"/>
    <dgm:cxn modelId="{B0D5B12C-EA6A-4879-A654-159B3A86EF49}" type="presOf" srcId="{FD6624F5-BF5B-48D7-8FC0-DF9ADB638571}" destId="{852F2188-CE3B-46AF-BFB4-FF1A7E162340}" srcOrd="1" destOrd="1" presId="urn:microsoft.com/office/officeart/2005/8/layout/hProcess4"/>
    <dgm:cxn modelId="{D78F3861-D03B-46F7-88E3-3EEBB9B950EB}" type="presOf" srcId="{65CBB353-905E-442E-B2E8-D1F974122B3F}" destId="{9E926DFE-E9DC-46BD-8534-905108BA7F42}" srcOrd="1" destOrd="2" presId="urn:microsoft.com/office/officeart/2005/8/layout/hProcess4"/>
    <dgm:cxn modelId="{D3D3B5A2-BC15-4291-9AC8-E28E6215A9E4}" type="presOf" srcId="{AE48E2D3-A418-4C03-8745-763F7BE6B4BA}" destId="{0CF4C7EE-FC4E-4EA4-9094-330DC400C57A}" srcOrd="0" destOrd="0" presId="urn:microsoft.com/office/officeart/2005/8/layout/hProcess4"/>
    <dgm:cxn modelId="{0263A0E4-20E6-4663-9B79-C6C11181B1A3}" srcId="{A7C29CA7-D934-4B33-8EFB-838434BD8145}" destId="{AE48E2D3-A418-4C03-8745-763F7BE6B4BA}" srcOrd="0" destOrd="0" parTransId="{048C910E-BE0C-4430-BAC2-F88F1B7577E8}" sibTransId="{A6219D7B-1EFF-4084-A251-8C232ED597DD}"/>
    <dgm:cxn modelId="{F66FEE26-A14C-43D0-B0C1-7807CBB9260E}" srcId="{A7C29CA7-D934-4B33-8EFB-838434BD8145}" destId="{42279E78-9F8D-4A7C-BE25-940DB08D0093}" srcOrd="2" destOrd="0" parTransId="{2E502DFD-4EA1-4818-A0CE-E0FADDFB68C4}" sibTransId="{B9BFABBD-CED4-4E71-93D6-73F023821FDD}"/>
    <dgm:cxn modelId="{8E9A8B75-2B2B-4CDE-817F-7B2E42034B18}" type="presOf" srcId="{930B4075-FF1E-477E-BB5B-D5C532DF8727}" destId="{9E926DFE-E9DC-46BD-8534-905108BA7F42}" srcOrd="1" destOrd="6" presId="urn:microsoft.com/office/officeart/2005/8/layout/hProcess4"/>
    <dgm:cxn modelId="{2ED6706D-13A5-4BE2-AE5E-FEBFC9062748}" srcId="{DA7A23BC-5393-4B4A-BD2B-B95D8E1BE1D0}" destId="{B4CB8317-7379-4ED4-B171-A378963F028C}" srcOrd="3" destOrd="0" parTransId="{36C11642-CD5A-4AC2-B1C2-F6161067A4AD}" sibTransId="{297D821F-F4D9-41D7-B0B7-019E87B853BF}"/>
    <dgm:cxn modelId="{DC99FF6A-6430-4EA1-919A-EA17D2740918}" type="presOf" srcId="{58FF00ED-CB8D-41C0-A766-3F1EFC803615}" destId="{C6940F1D-2365-40A6-8E09-B1FC60DBC91A}" srcOrd="0" destOrd="5" presId="urn:microsoft.com/office/officeart/2005/8/layout/hProcess4"/>
    <dgm:cxn modelId="{7B5270A3-BB18-4514-9DD0-5192E6BBF4F5}" srcId="{DA7A23BC-5393-4B4A-BD2B-B95D8E1BE1D0}" destId="{89A75D91-E1AC-4D73-A918-D87B57F301E6}" srcOrd="4" destOrd="0" parTransId="{555E3B4C-BE3B-4B16-9F85-033AAEC6C438}" sibTransId="{E82682C0-DA83-4949-A640-6961C82BB053}"/>
    <dgm:cxn modelId="{6E1429C9-EFC4-4779-B421-D7E61EE4713A}" srcId="{4A003164-9918-490C-B3B0-2312CA7B64A7}" destId="{40A2F8E8-FEFD-456D-BE3F-A5180E6FCC70}" srcOrd="5" destOrd="0" parTransId="{BD8655E3-9CCB-4929-BF07-754FBA15848E}" sibTransId="{67F7543C-E6C1-45CD-A16D-589AE0DAF2C6}"/>
    <dgm:cxn modelId="{FEAF571F-E27A-4C85-89B7-12D00E5DAE0E}" type="presOf" srcId="{E7F11D65-11EE-474B-A0FD-5F2986CB6014}" destId="{59B7F409-E022-4AA2-B672-48D38925AEDA}" srcOrd="0" destOrd="3" presId="urn:microsoft.com/office/officeart/2005/8/layout/hProcess4"/>
    <dgm:cxn modelId="{4B922397-1789-48F6-9609-1F8EEBA3B729}" srcId="{DA7A23BC-5393-4B4A-BD2B-B95D8E1BE1D0}" destId="{38482BC9-50F4-4BC3-9432-517199199494}" srcOrd="0" destOrd="0" parTransId="{43D4093F-6806-45F3-83EC-790568AEAD0A}" sibTransId="{19B63E38-4029-430E-983A-D10F0A392B0D}"/>
    <dgm:cxn modelId="{ACC4988B-A0B8-4152-BFFC-DF101F4E8456}" srcId="{70571B2E-0F8D-41E7-82ED-94FA127CBB69}" destId="{DA7A23BC-5393-4B4A-BD2B-B95D8E1BE1D0}" srcOrd="1" destOrd="0" parTransId="{A56D3C05-20A7-48D9-963E-405F0262A71D}" sibTransId="{336F6D68-BE8E-4D21-B39D-693A39A26557}"/>
    <dgm:cxn modelId="{1D73A2A7-7886-41D1-8DC6-B168D2A146C5}" srcId="{4A003164-9918-490C-B3B0-2312CA7B64A7}" destId="{65CBB353-905E-442E-B2E8-D1F974122B3F}" srcOrd="2" destOrd="0" parTransId="{D99DBED8-3A3F-48DD-A1F7-F28E1F0A7A80}" sibTransId="{B20AF672-CB27-45B5-8BA0-E4FD143FF9B5}"/>
    <dgm:cxn modelId="{12BC9839-E14A-435F-B9D6-6D4F2DDB72C7}" srcId="{A7C29CA7-D934-4B33-8EFB-838434BD8145}" destId="{FD6624F5-BF5B-48D7-8FC0-DF9ADB638571}" srcOrd="1" destOrd="0" parTransId="{151B2760-90AC-4235-A7ED-77C9D53A9493}" sibTransId="{4E30A2BE-A115-4E73-831B-1B27D3C1ECCA}"/>
    <dgm:cxn modelId="{7E725546-32A0-4292-98DF-426BB1512D34}" type="presParOf" srcId="{13E9F558-8661-440A-9850-B730F58E8F90}" destId="{2B29F151-17D7-4F92-AD26-D7F5D1B5DDE1}" srcOrd="0" destOrd="0" presId="urn:microsoft.com/office/officeart/2005/8/layout/hProcess4"/>
    <dgm:cxn modelId="{AC6FDB0B-0FD4-40D2-858E-8329F18EA8A1}" type="presParOf" srcId="{13E9F558-8661-440A-9850-B730F58E8F90}" destId="{9D3AF7AC-AA14-4205-B759-A6A8F21FB0C5}" srcOrd="1" destOrd="0" presId="urn:microsoft.com/office/officeart/2005/8/layout/hProcess4"/>
    <dgm:cxn modelId="{9C73450B-FC45-49C3-AA60-667A99F61AC7}" type="presParOf" srcId="{13E9F558-8661-440A-9850-B730F58E8F90}" destId="{3EADBEF6-C78F-46F5-8B5E-28903D074F5C}" srcOrd="2" destOrd="0" presId="urn:microsoft.com/office/officeart/2005/8/layout/hProcess4"/>
    <dgm:cxn modelId="{1AD3DCBD-AA84-4563-990F-13478BABDC90}" type="presParOf" srcId="{3EADBEF6-C78F-46F5-8B5E-28903D074F5C}" destId="{C035BA5A-78C1-4CE0-BCD0-88FC3AC61667}" srcOrd="0" destOrd="0" presId="urn:microsoft.com/office/officeart/2005/8/layout/hProcess4"/>
    <dgm:cxn modelId="{F02F538B-945B-43B7-A0A3-08AB3D580031}" type="presParOf" srcId="{C035BA5A-78C1-4CE0-BCD0-88FC3AC61667}" destId="{FEDC7E2A-F11F-4AEB-BB50-85C9B8F9CCBB}" srcOrd="0" destOrd="0" presId="urn:microsoft.com/office/officeart/2005/8/layout/hProcess4"/>
    <dgm:cxn modelId="{A7FF6C06-99D1-4687-A50D-B21958232706}" type="presParOf" srcId="{C035BA5A-78C1-4CE0-BCD0-88FC3AC61667}" destId="{59B7F409-E022-4AA2-B672-48D38925AEDA}" srcOrd="1" destOrd="0" presId="urn:microsoft.com/office/officeart/2005/8/layout/hProcess4"/>
    <dgm:cxn modelId="{6884858C-DA5C-4912-B905-A57275A43B84}" type="presParOf" srcId="{C035BA5A-78C1-4CE0-BCD0-88FC3AC61667}" destId="{9E926DFE-E9DC-46BD-8534-905108BA7F42}" srcOrd="2" destOrd="0" presId="urn:microsoft.com/office/officeart/2005/8/layout/hProcess4"/>
    <dgm:cxn modelId="{8A7EFFA1-3D5D-4894-A7BE-ADE49BF8CFB0}" type="presParOf" srcId="{C035BA5A-78C1-4CE0-BCD0-88FC3AC61667}" destId="{EC7F38F0-6A63-44CF-8097-13BC45C312B1}" srcOrd="3" destOrd="0" presId="urn:microsoft.com/office/officeart/2005/8/layout/hProcess4"/>
    <dgm:cxn modelId="{017D04D1-6587-4566-96DD-0935B51800A6}" type="presParOf" srcId="{C035BA5A-78C1-4CE0-BCD0-88FC3AC61667}" destId="{549AF447-4011-4693-AE81-69B696C606AE}" srcOrd="4" destOrd="0" presId="urn:microsoft.com/office/officeart/2005/8/layout/hProcess4"/>
    <dgm:cxn modelId="{DAE62EDD-2C74-4428-92B6-10E01EBC9D30}" type="presParOf" srcId="{3EADBEF6-C78F-46F5-8B5E-28903D074F5C}" destId="{684F1C5A-DBB2-4DF8-B6E8-D05F8A8E00C1}" srcOrd="1" destOrd="0" presId="urn:microsoft.com/office/officeart/2005/8/layout/hProcess4"/>
    <dgm:cxn modelId="{8EC40D30-D5F0-4B4F-9D66-E7B3AE75FBAE}" type="presParOf" srcId="{3EADBEF6-C78F-46F5-8B5E-28903D074F5C}" destId="{12D24490-528A-4BA4-8370-03EC0EC2AA5B}" srcOrd="2" destOrd="0" presId="urn:microsoft.com/office/officeart/2005/8/layout/hProcess4"/>
    <dgm:cxn modelId="{4EBA49A1-2C71-4C19-8181-50EAF46D7B92}" type="presParOf" srcId="{12D24490-528A-4BA4-8370-03EC0EC2AA5B}" destId="{9A98926A-65E1-4E40-AFC5-19B870AB2606}" srcOrd="0" destOrd="0" presId="urn:microsoft.com/office/officeart/2005/8/layout/hProcess4"/>
    <dgm:cxn modelId="{925B5BE9-F563-4F57-A162-113B3D0575E7}" type="presParOf" srcId="{12D24490-528A-4BA4-8370-03EC0EC2AA5B}" destId="{C6940F1D-2365-40A6-8E09-B1FC60DBC91A}" srcOrd="1" destOrd="0" presId="urn:microsoft.com/office/officeart/2005/8/layout/hProcess4"/>
    <dgm:cxn modelId="{A0EF298C-3D4C-4AC4-9FC3-3B9CCE2247B5}" type="presParOf" srcId="{12D24490-528A-4BA4-8370-03EC0EC2AA5B}" destId="{8E16B6BF-9BF0-476F-BD31-93F4825DD734}" srcOrd="2" destOrd="0" presId="urn:microsoft.com/office/officeart/2005/8/layout/hProcess4"/>
    <dgm:cxn modelId="{48F65DCA-A8CB-427C-9EBF-C6F9014E3A2D}" type="presParOf" srcId="{12D24490-528A-4BA4-8370-03EC0EC2AA5B}" destId="{A3BF3E07-269B-4B0A-B9A8-EEC042312ED5}" srcOrd="3" destOrd="0" presId="urn:microsoft.com/office/officeart/2005/8/layout/hProcess4"/>
    <dgm:cxn modelId="{71F4EF9D-913B-4321-9FA6-B1E344EF5292}" type="presParOf" srcId="{12D24490-528A-4BA4-8370-03EC0EC2AA5B}" destId="{1E07D8A3-D4AC-4556-8C17-57561EF92FEE}" srcOrd="4" destOrd="0" presId="urn:microsoft.com/office/officeart/2005/8/layout/hProcess4"/>
    <dgm:cxn modelId="{D053099E-BFBC-4806-8419-835C4683F0B0}" type="presParOf" srcId="{3EADBEF6-C78F-46F5-8B5E-28903D074F5C}" destId="{BF4EBE4A-8EDF-473D-99BC-0A1A77169C85}" srcOrd="3" destOrd="0" presId="urn:microsoft.com/office/officeart/2005/8/layout/hProcess4"/>
    <dgm:cxn modelId="{187DF0A5-FBC0-4E92-BFB8-71559204D1CE}" type="presParOf" srcId="{3EADBEF6-C78F-46F5-8B5E-28903D074F5C}" destId="{F444A482-0470-4B91-85E2-868B0434B42E}" srcOrd="4" destOrd="0" presId="urn:microsoft.com/office/officeart/2005/8/layout/hProcess4"/>
    <dgm:cxn modelId="{EDA19A47-FBD2-4A52-9F29-8D30A8148F70}" type="presParOf" srcId="{F444A482-0470-4B91-85E2-868B0434B42E}" destId="{5842E276-F811-4BB2-AC6A-4946775B3DF0}" srcOrd="0" destOrd="0" presId="urn:microsoft.com/office/officeart/2005/8/layout/hProcess4"/>
    <dgm:cxn modelId="{40ABEE0A-2F78-4CD0-BE63-CEAA8E4BE709}" type="presParOf" srcId="{F444A482-0470-4B91-85E2-868B0434B42E}" destId="{0CF4C7EE-FC4E-4EA4-9094-330DC400C57A}" srcOrd="1" destOrd="0" presId="urn:microsoft.com/office/officeart/2005/8/layout/hProcess4"/>
    <dgm:cxn modelId="{FEC46185-8281-4B05-80DE-0DB05E0364FD}" type="presParOf" srcId="{F444A482-0470-4B91-85E2-868B0434B42E}" destId="{852F2188-CE3B-46AF-BFB4-FF1A7E162340}" srcOrd="2" destOrd="0" presId="urn:microsoft.com/office/officeart/2005/8/layout/hProcess4"/>
    <dgm:cxn modelId="{08FC8EDC-59CC-46D5-9B18-E1429E2FE11D}" type="presParOf" srcId="{F444A482-0470-4B91-85E2-868B0434B42E}" destId="{E34192BF-557E-4201-A706-D8F2EA28EBDD}" srcOrd="3" destOrd="0" presId="urn:microsoft.com/office/officeart/2005/8/layout/hProcess4"/>
    <dgm:cxn modelId="{6BFE1725-35B3-41FD-8D2E-EE6B8336140B}" type="presParOf" srcId="{F444A482-0470-4B91-85E2-868B0434B42E}" destId="{2848CC9D-7BFD-40ED-8DD8-55B7240D862B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DB3D2BA8-661B-42E2-9736-953F7855FC09}" type="doc">
      <dgm:prSet loTypeId="urn:microsoft.com/office/officeart/2009/3/layout/SnapshotPictureLis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D079A32A-C5AC-411A-B1CF-797B8ABDB28A}">
      <dgm:prSet phldrT="[텍스트]"/>
      <dgm:spPr/>
      <dgm:t>
        <a:bodyPr/>
        <a:lstStyle/>
        <a:p>
          <a:pPr algn="ctr" latinLnBrk="1"/>
          <a:r>
            <a:rPr lang="ko-KR" altLang="en-US" dirty="0"/>
            <a:t>시설</a:t>
          </a:r>
        </a:p>
      </dgm:t>
    </dgm:pt>
    <dgm:pt modelId="{B234AB72-F73D-4518-BBE8-AA7539B0AE55}" type="parTrans" cxnId="{A18F2E3B-6F1F-4B3C-B699-AF911F6AFCF1}">
      <dgm:prSet/>
      <dgm:spPr/>
      <dgm:t>
        <a:bodyPr/>
        <a:lstStyle/>
        <a:p>
          <a:pPr latinLnBrk="1"/>
          <a:endParaRPr lang="ko-KR" altLang="en-US"/>
        </a:p>
      </dgm:t>
    </dgm:pt>
    <dgm:pt modelId="{3D09CE9A-147E-4C59-BC5F-1317D4F11425}" type="sibTrans" cxnId="{A18F2E3B-6F1F-4B3C-B699-AF911F6AFCF1}">
      <dgm:prSet/>
      <dgm:spPr/>
      <dgm:t>
        <a:bodyPr/>
        <a:lstStyle/>
        <a:p>
          <a:pPr latinLnBrk="1"/>
          <a:endParaRPr lang="ko-KR" altLang="en-US"/>
        </a:p>
      </dgm:t>
    </dgm:pt>
    <dgm:pt modelId="{1844C820-FCA8-46A9-9D86-C459236C484B}">
      <dgm:prSet phldrT="[텍스트]" custT="1"/>
      <dgm:spPr/>
      <dgm:t>
        <a:bodyPr anchor="ctr"/>
        <a:lstStyle/>
        <a:p>
          <a:pPr latinLnBrk="1"/>
          <a:endParaRPr lang="en-US" altLang="ko-KR" sz="1400" dirty="0"/>
        </a:p>
        <a:p>
          <a:pPr latinLnBrk="1"/>
          <a:endParaRPr lang="en-US" altLang="ko-KR" sz="1400" dirty="0"/>
        </a:p>
        <a:p>
          <a:pPr latinLnBrk="1"/>
          <a:r>
            <a:rPr lang="ko-KR" altLang="en-US" sz="1400" dirty="0"/>
            <a:t> 각 시설은 함선의 체력과는 별개의 내구도가 존재한다</a:t>
          </a:r>
          <a:r>
            <a:rPr lang="en-US" altLang="ko-KR" sz="1400" dirty="0"/>
            <a:t>.</a:t>
          </a:r>
          <a:r>
            <a:rPr lang="ko-KR" altLang="en-US" sz="1400" dirty="0"/>
            <a:t> 내구도 는 강화 수치 </a:t>
          </a:r>
          <a:r>
            <a:rPr lang="en-US" altLang="ko-KR" sz="1400" dirty="0"/>
            <a:t>+ 1</a:t>
          </a:r>
          <a:r>
            <a:rPr lang="ko-KR" altLang="en-US" sz="1400" dirty="0"/>
            <a:t>과 같다</a:t>
          </a:r>
          <a:r>
            <a:rPr lang="en-US" altLang="ko-KR" sz="1400" dirty="0"/>
            <a:t>.</a:t>
          </a:r>
          <a:br>
            <a:rPr lang="en-US" altLang="ko-KR" sz="1400" dirty="0"/>
          </a:br>
          <a:r>
            <a:rPr lang="en-US" altLang="ko-KR" sz="1400" dirty="0"/>
            <a:t/>
          </a:r>
          <a:br>
            <a:rPr lang="en-US" altLang="ko-KR" sz="1400" dirty="0"/>
          </a:br>
          <a:r>
            <a:rPr lang="en-US" altLang="ko-KR" sz="1400" dirty="0"/>
            <a:t> </a:t>
          </a:r>
          <a:r>
            <a:rPr lang="ko-KR" altLang="en-US" sz="1400" dirty="0"/>
            <a:t>시설은 전투나 이벤트 중에 피해를 입을 수 있으며 승무원에 의해 수리가 가능하다</a:t>
          </a:r>
          <a:r>
            <a:rPr lang="en-US" altLang="ko-KR" sz="1400" dirty="0"/>
            <a:t>.</a:t>
          </a:r>
        </a:p>
        <a:p>
          <a:pPr latinLnBrk="1"/>
          <a:endParaRPr lang="en-US" altLang="ko-KR" sz="1400" dirty="0"/>
        </a:p>
        <a:p>
          <a:pPr latinLnBrk="1"/>
          <a:r>
            <a:rPr lang="ko-KR" altLang="en-US" sz="1400" dirty="0"/>
            <a:t> 피해를 입을 시 피해 정도에 따라 기능이 정지할 수도 있다</a:t>
          </a:r>
          <a:r>
            <a:rPr lang="en-US" altLang="ko-KR" sz="1400" dirty="0"/>
            <a:t>.</a:t>
          </a:r>
        </a:p>
      </dgm:t>
    </dgm:pt>
    <dgm:pt modelId="{13476B61-8025-4ECE-B9D4-8E9F3A6275A8}" type="parTrans" cxnId="{7CE814D6-FA4F-40DE-9330-6E5432ECDE40}">
      <dgm:prSet/>
      <dgm:spPr/>
      <dgm:t>
        <a:bodyPr/>
        <a:lstStyle/>
        <a:p>
          <a:pPr latinLnBrk="1"/>
          <a:endParaRPr lang="ko-KR" altLang="en-US"/>
        </a:p>
      </dgm:t>
    </dgm:pt>
    <dgm:pt modelId="{AE966324-8408-4390-AA97-E825E6226870}" type="sibTrans" cxnId="{7CE814D6-FA4F-40DE-9330-6E5432ECDE40}">
      <dgm:prSet/>
      <dgm:spPr/>
      <dgm:t>
        <a:bodyPr/>
        <a:lstStyle/>
        <a:p>
          <a:pPr latinLnBrk="1"/>
          <a:endParaRPr lang="ko-KR" altLang="en-US"/>
        </a:p>
      </dgm:t>
    </dgm:pt>
    <dgm:pt modelId="{809B1BC5-3BFC-414B-BD9E-29D23EE340EE}" type="pres">
      <dgm:prSet presAssocID="{DB3D2BA8-661B-42E2-9736-953F7855FC09}" presName="Name0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55662AA-A1C8-4E59-8D31-F18183AD3C54}" type="pres">
      <dgm:prSet presAssocID="{D079A32A-C5AC-411A-B1CF-797B8ABDB28A}" presName="composite" presStyleCnt="0"/>
      <dgm:spPr/>
    </dgm:pt>
    <dgm:pt modelId="{EEDB0F7A-11D1-4497-B413-6653895F7483}" type="pres">
      <dgm:prSet presAssocID="{D079A32A-C5AC-411A-B1CF-797B8ABDB28A}" presName="ParentAccentShape" presStyleLbl="trBgShp" presStyleIdx="0" presStyleCnt="2" custScaleX="104774"/>
      <dgm:spPr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</dgm:spPr>
    </dgm:pt>
    <dgm:pt modelId="{400C2444-A816-4FBC-BA9E-1C68BED4FDD3}" type="pres">
      <dgm:prSet presAssocID="{D079A32A-C5AC-411A-B1CF-797B8ABDB28A}" presName="ParentText" presStyleLbl="revTx" presStyleIdx="0" presStyleCnt="2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2B3DE7A-AD09-4756-A32C-6F39B74B18F8}" type="pres">
      <dgm:prSet presAssocID="{D079A32A-C5AC-411A-B1CF-797B8ABDB28A}" presName="ChildText" presStyleLbl="revTx" presStyleIdx="1" presStyleCnt="2" custLinFactNeighborX="2567">
        <dgm:presLayoutVars>
          <dgm:chMax val="0"/>
          <dgm:chPref val="0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8C881D6-B04D-4E83-AAB4-748C31E5B2BB}" type="pres">
      <dgm:prSet presAssocID="{D079A32A-C5AC-411A-B1CF-797B8ABDB28A}" presName="ChildAccentShape" presStyleLbl="trBgShp" presStyleIdx="1" presStyleCnt="2"/>
      <dgm:spPr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</dgm:spPr>
    </dgm:pt>
    <dgm:pt modelId="{D97B9B2F-4393-46E1-A029-9640EE41E6F0}" type="pres">
      <dgm:prSet presAssocID="{D079A32A-C5AC-411A-B1CF-797B8ABDB28A}" presName="Image" presStyleLbl="alignImgPlace1" presStyleIdx="0" presStyleCnt="1" custScaleX="104774"/>
      <dgm:spPr>
        <a:blipFill>
          <a:blip xmlns:r="http://schemas.openxmlformats.org/officeDocument/2006/relationships"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brightnessContrast bright="92000" contrast="4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9000" r="-9000"/>
          </a:stretch>
        </a:blipFill>
      </dgm:spPr>
    </dgm:pt>
  </dgm:ptLst>
  <dgm:cxnLst>
    <dgm:cxn modelId="{877D2F07-26BA-478B-A20E-8E6868E71BD5}" type="presOf" srcId="{1844C820-FCA8-46A9-9D86-C459236C484B}" destId="{D2B3DE7A-AD09-4756-A32C-6F39B74B18F8}" srcOrd="0" destOrd="0" presId="urn:microsoft.com/office/officeart/2009/3/layout/SnapshotPictureList"/>
    <dgm:cxn modelId="{A18F2E3B-6F1F-4B3C-B699-AF911F6AFCF1}" srcId="{DB3D2BA8-661B-42E2-9736-953F7855FC09}" destId="{D079A32A-C5AC-411A-B1CF-797B8ABDB28A}" srcOrd="0" destOrd="0" parTransId="{B234AB72-F73D-4518-BBE8-AA7539B0AE55}" sibTransId="{3D09CE9A-147E-4C59-BC5F-1317D4F11425}"/>
    <dgm:cxn modelId="{7CE814D6-FA4F-40DE-9330-6E5432ECDE40}" srcId="{D079A32A-C5AC-411A-B1CF-797B8ABDB28A}" destId="{1844C820-FCA8-46A9-9D86-C459236C484B}" srcOrd="0" destOrd="0" parTransId="{13476B61-8025-4ECE-B9D4-8E9F3A6275A8}" sibTransId="{AE966324-8408-4390-AA97-E825E6226870}"/>
    <dgm:cxn modelId="{71EED2C1-37C8-4176-B688-43BA752C62E1}" type="presOf" srcId="{D079A32A-C5AC-411A-B1CF-797B8ABDB28A}" destId="{400C2444-A816-4FBC-BA9E-1C68BED4FDD3}" srcOrd="0" destOrd="0" presId="urn:microsoft.com/office/officeart/2009/3/layout/SnapshotPictureList"/>
    <dgm:cxn modelId="{A3CF2236-BAD8-4099-A55C-8F5B7DB313B3}" type="presOf" srcId="{DB3D2BA8-661B-42E2-9736-953F7855FC09}" destId="{809B1BC5-3BFC-414B-BD9E-29D23EE340EE}" srcOrd="0" destOrd="0" presId="urn:microsoft.com/office/officeart/2009/3/layout/SnapshotPictureList"/>
    <dgm:cxn modelId="{A4F92DA6-AA08-402E-83BF-0C095320A4DB}" type="presParOf" srcId="{809B1BC5-3BFC-414B-BD9E-29D23EE340EE}" destId="{255662AA-A1C8-4E59-8D31-F18183AD3C54}" srcOrd="0" destOrd="0" presId="urn:microsoft.com/office/officeart/2009/3/layout/SnapshotPictureList"/>
    <dgm:cxn modelId="{0CF772EF-A723-4F7F-8023-681EC42E582B}" type="presParOf" srcId="{255662AA-A1C8-4E59-8D31-F18183AD3C54}" destId="{EEDB0F7A-11D1-4497-B413-6653895F7483}" srcOrd="0" destOrd="0" presId="urn:microsoft.com/office/officeart/2009/3/layout/SnapshotPictureList"/>
    <dgm:cxn modelId="{C15E1C6B-1580-4937-93D8-901A91370471}" type="presParOf" srcId="{255662AA-A1C8-4E59-8D31-F18183AD3C54}" destId="{400C2444-A816-4FBC-BA9E-1C68BED4FDD3}" srcOrd="1" destOrd="0" presId="urn:microsoft.com/office/officeart/2009/3/layout/SnapshotPictureList"/>
    <dgm:cxn modelId="{975DC910-35C5-4958-9976-314719B213F3}" type="presParOf" srcId="{255662AA-A1C8-4E59-8D31-F18183AD3C54}" destId="{D2B3DE7A-AD09-4756-A32C-6F39B74B18F8}" srcOrd="2" destOrd="0" presId="urn:microsoft.com/office/officeart/2009/3/layout/SnapshotPictureList"/>
    <dgm:cxn modelId="{42E97C07-20C5-42E9-8865-51C9223CCDA3}" type="presParOf" srcId="{255662AA-A1C8-4E59-8D31-F18183AD3C54}" destId="{28C881D6-B04D-4E83-AAB4-748C31E5B2BB}" srcOrd="3" destOrd="0" presId="urn:microsoft.com/office/officeart/2009/3/layout/SnapshotPictureList"/>
    <dgm:cxn modelId="{ED338D80-BCC1-4CCE-94F0-1F38A2B4A169}" type="presParOf" srcId="{255662AA-A1C8-4E59-8D31-F18183AD3C54}" destId="{D97B9B2F-4393-46E1-A029-9640EE41E6F0}" srcOrd="4" destOrd="0" presId="urn:microsoft.com/office/officeart/2009/3/layout/SnapshotPictur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DB3D2BA8-661B-42E2-9736-953F7855FC09}" type="doc">
      <dgm:prSet loTypeId="urn:microsoft.com/office/officeart/2009/3/layout/SnapshotPictureLis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D079A32A-C5AC-411A-B1CF-797B8ABDB28A}">
      <dgm:prSet phldrT="[텍스트]"/>
      <dgm:spPr/>
      <dgm:t>
        <a:bodyPr/>
        <a:lstStyle/>
        <a:p>
          <a:pPr algn="ctr" latinLnBrk="1"/>
          <a:r>
            <a:rPr lang="ko-KR" altLang="en-US" dirty="0"/>
            <a:t>시설 </a:t>
          </a:r>
          <a:r>
            <a:rPr lang="en-US" altLang="ko-KR" dirty="0"/>
            <a:t>– </a:t>
          </a:r>
          <a:r>
            <a:rPr lang="ko-KR" altLang="en-US" dirty="0"/>
            <a:t>무기 관제소</a:t>
          </a:r>
        </a:p>
      </dgm:t>
    </dgm:pt>
    <dgm:pt modelId="{B234AB72-F73D-4518-BBE8-AA7539B0AE55}" type="parTrans" cxnId="{A18F2E3B-6F1F-4B3C-B699-AF911F6AFCF1}">
      <dgm:prSet/>
      <dgm:spPr/>
      <dgm:t>
        <a:bodyPr/>
        <a:lstStyle/>
        <a:p>
          <a:pPr latinLnBrk="1"/>
          <a:endParaRPr lang="ko-KR" altLang="en-US"/>
        </a:p>
      </dgm:t>
    </dgm:pt>
    <dgm:pt modelId="{3D09CE9A-147E-4C59-BC5F-1317D4F11425}" type="sibTrans" cxnId="{A18F2E3B-6F1F-4B3C-B699-AF911F6AFCF1}">
      <dgm:prSet/>
      <dgm:spPr/>
      <dgm:t>
        <a:bodyPr/>
        <a:lstStyle/>
        <a:p>
          <a:pPr latinLnBrk="1"/>
          <a:endParaRPr lang="ko-KR" altLang="en-US"/>
        </a:p>
      </dgm:t>
    </dgm:pt>
    <dgm:pt modelId="{1844C820-FCA8-46A9-9D86-C459236C484B}">
      <dgm:prSet phldrT="[텍스트]" custT="1"/>
      <dgm:spPr/>
      <dgm:t>
        <a:bodyPr anchor="ctr"/>
        <a:lstStyle/>
        <a:p>
          <a:pPr latinLnBrk="1"/>
          <a:r>
            <a:rPr lang="ko-KR" altLang="en-US" sz="1400" dirty="0"/>
            <a:t> 무기 관제소 역시 시설의 한 종류이다</a:t>
          </a:r>
          <a:r>
            <a:rPr lang="en-US" altLang="ko-KR" sz="1400" dirty="0"/>
            <a:t>. </a:t>
          </a:r>
          <a:r>
            <a:rPr lang="ko-KR" altLang="en-US" sz="1400" dirty="0"/>
            <a:t>그러나 강화는 최대 </a:t>
          </a:r>
          <a:r>
            <a:rPr lang="en-US" altLang="ko-KR" sz="1400" dirty="0"/>
            <a:t>10 </a:t>
          </a:r>
          <a:r>
            <a:rPr lang="ko-KR" altLang="en-US" sz="1400" dirty="0"/>
            <a:t>레벨로 제한된다</a:t>
          </a:r>
          <a:r>
            <a:rPr lang="en-US" altLang="ko-KR" sz="1400" dirty="0"/>
            <a:t>.</a:t>
          </a:r>
        </a:p>
        <a:p>
          <a:pPr latinLnBrk="1"/>
          <a:endParaRPr lang="en-US" altLang="ko-KR" sz="1400" dirty="0"/>
        </a:p>
        <a:p>
          <a:pPr latinLnBrk="1"/>
          <a:r>
            <a:rPr lang="ko-KR" altLang="en-US" sz="1400" dirty="0"/>
            <a:t>무기 관제소는 </a:t>
          </a:r>
          <a:r>
            <a:rPr lang="en-US" altLang="ko-KR" sz="1400" dirty="0"/>
            <a:t>(</a:t>
          </a:r>
          <a:r>
            <a:rPr lang="ko-KR" altLang="en-US" sz="1400" dirty="0"/>
            <a:t>강화 레벨 </a:t>
          </a:r>
          <a:r>
            <a:rPr lang="en-US" altLang="ko-KR" sz="1400" dirty="0"/>
            <a:t>+ 1)</a:t>
          </a:r>
          <a:r>
            <a:rPr lang="ko-KR" altLang="en-US" sz="1400" dirty="0"/>
            <a:t>의 에너지를 갖고 있으며 이는 장착 가능한 무기 종류와 숫자에 제한을 준다</a:t>
          </a:r>
          <a:r>
            <a:rPr lang="en-US" altLang="ko-KR" sz="1400" dirty="0"/>
            <a:t>..</a:t>
          </a:r>
        </a:p>
        <a:p>
          <a:pPr latinLnBrk="1"/>
          <a:endParaRPr lang="en-US" altLang="ko-KR" sz="1400" dirty="0"/>
        </a:p>
        <a:p>
          <a:pPr latinLnBrk="1"/>
          <a:r>
            <a:rPr lang="ko-KR" altLang="en-US" sz="1400" dirty="0"/>
            <a:t>무기의 종류에 따라 차지하는 에너지의 양이 다르다</a:t>
          </a:r>
          <a:r>
            <a:rPr lang="en-US" altLang="ko-KR" sz="1400" dirty="0"/>
            <a:t>.</a:t>
          </a:r>
        </a:p>
      </dgm:t>
    </dgm:pt>
    <dgm:pt modelId="{13476B61-8025-4ECE-B9D4-8E9F3A6275A8}" type="parTrans" cxnId="{7CE814D6-FA4F-40DE-9330-6E5432ECDE40}">
      <dgm:prSet/>
      <dgm:spPr/>
      <dgm:t>
        <a:bodyPr/>
        <a:lstStyle/>
        <a:p>
          <a:pPr latinLnBrk="1"/>
          <a:endParaRPr lang="ko-KR" altLang="en-US"/>
        </a:p>
      </dgm:t>
    </dgm:pt>
    <dgm:pt modelId="{AE966324-8408-4390-AA97-E825E6226870}" type="sibTrans" cxnId="{7CE814D6-FA4F-40DE-9330-6E5432ECDE40}">
      <dgm:prSet/>
      <dgm:spPr/>
      <dgm:t>
        <a:bodyPr/>
        <a:lstStyle/>
        <a:p>
          <a:pPr latinLnBrk="1"/>
          <a:endParaRPr lang="ko-KR" altLang="en-US"/>
        </a:p>
      </dgm:t>
    </dgm:pt>
    <dgm:pt modelId="{809B1BC5-3BFC-414B-BD9E-29D23EE340EE}" type="pres">
      <dgm:prSet presAssocID="{DB3D2BA8-661B-42E2-9736-953F7855FC09}" presName="Name0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55662AA-A1C8-4E59-8D31-F18183AD3C54}" type="pres">
      <dgm:prSet presAssocID="{D079A32A-C5AC-411A-B1CF-797B8ABDB28A}" presName="composite" presStyleCnt="0"/>
      <dgm:spPr/>
    </dgm:pt>
    <dgm:pt modelId="{EEDB0F7A-11D1-4497-B413-6653895F7483}" type="pres">
      <dgm:prSet presAssocID="{D079A32A-C5AC-411A-B1CF-797B8ABDB28A}" presName="ParentAccentShape" presStyleLbl="trBgShp" presStyleIdx="0" presStyleCnt="2" custScaleX="104774"/>
      <dgm:spPr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</dgm:spPr>
    </dgm:pt>
    <dgm:pt modelId="{400C2444-A816-4FBC-BA9E-1C68BED4FDD3}" type="pres">
      <dgm:prSet presAssocID="{D079A32A-C5AC-411A-B1CF-797B8ABDB28A}" presName="ParentText" presStyleLbl="revTx" presStyleIdx="0" presStyleCnt="2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2B3DE7A-AD09-4756-A32C-6F39B74B18F8}" type="pres">
      <dgm:prSet presAssocID="{D079A32A-C5AC-411A-B1CF-797B8ABDB28A}" presName="ChildText" presStyleLbl="revTx" presStyleIdx="1" presStyleCnt="2" custLinFactNeighborX="2567">
        <dgm:presLayoutVars>
          <dgm:chMax val="0"/>
          <dgm:chPref val="0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8C881D6-B04D-4E83-AAB4-748C31E5B2BB}" type="pres">
      <dgm:prSet presAssocID="{D079A32A-C5AC-411A-B1CF-797B8ABDB28A}" presName="ChildAccentShape" presStyleLbl="trBgShp" presStyleIdx="1" presStyleCnt="2"/>
      <dgm:spPr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</dgm:spPr>
    </dgm:pt>
    <dgm:pt modelId="{D97B9B2F-4393-46E1-A029-9640EE41E6F0}" type="pres">
      <dgm:prSet presAssocID="{D079A32A-C5AC-411A-B1CF-797B8ABDB28A}" presName="Image" presStyleLbl="alignImgPlace1" presStyleIdx="0" presStyleCnt="1" custScaleX="104774"/>
      <dgm:spPr>
        <a:blipFill>
          <a:blip xmlns:r="http://schemas.openxmlformats.org/officeDocument/2006/relationships"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69000"/>
                    </a14:imgEffect>
                    <a14:imgEffect>
                      <a14:brightnessContrast bright="62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9000" r="-9000"/>
          </a:stretch>
        </a:blipFill>
      </dgm:spPr>
    </dgm:pt>
  </dgm:ptLst>
  <dgm:cxnLst>
    <dgm:cxn modelId="{7CE814D6-FA4F-40DE-9330-6E5432ECDE40}" srcId="{D079A32A-C5AC-411A-B1CF-797B8ABDB28A}" destId="{1844C820-FCA8-46A9-9D86-C459236C484B}" srcOrd="0" destOrd="0" parTransId="{13476B61-8025-4ECE-B9D4-8E9F3A6275A8}" sibTransId="{AE966324-8408-4390-AA97-E825E6226870}"/>
    <dgm:cxn modelId="{63041991-4145-49DE-8DA5-07FC6EE3AE92}" type="presOf" srcId="{1844C820-FCA8-46A9-9D86-C459236C484B}" destId="{D2B3DE7A-AD09-4756-A32C-6F39B74B18F8}" srcOrd="0" destOrd="0" presId="urn:microsoft.com/office/officeart/2009/3/layout/SnapshotPictureList"/>
    <dgm:cxn modelId="{21D9EE37-F0F5-4177-9151-EB0246D67924}" type="presOf" srcId="{D079A32A-C5AC-411A-B1CF-797B8ABDB28A}" destId="{400C2444-A816-4FBC-BA9E-1C68BED4FDD3}" srcOrd="0" destOrd="0" presId="urn:microsoft.com/office/officeart/2009/3/layout/SnapshotPictureList"/>
    <dgm:cxn modelId="{B92030F2-EE6B-4244-BD8C-16D9C5B7DDBF}" type="presOf" srcId="{DB3D2BA8-661B-42E2-9736-953F7855FC09}" destId="{809B1BC5-3BFC-414B-BD9E-29D23EE340EE}" srcOrd="0" destOrd="0" presId="urn:microsoft.com/office/officeart/2009/3/layout/SnapshotPictureList"/>
    <dgm:cxn modelId="{A18F2E3B-6F1F-4B3C-B699-AF911F6AFCF1}" srcId="{DB3D2BA8-661B-42E2-9736-953F7855FC09}" destId="{D079A32A-C5AC-411A-B1CF-797B8ABDB28A}" srcOrd="0" destOrd="0" parTransId="{B234AB72-F73D-4518-BBE8-AA7539B0AE55}" sibTransId="{3D09CE9A-147E-4C59-BC5F-1317D4F11425}"/>
    <dgm:cxn modelId="{27DFDA6D-206E-4DA6-B56D-E8CC2FAF4C63}" type="presParOf" srcId="{809B1BC5-3BFC-414B-BD9E-29D23EE340EE}" destId="{255662AA-A1C8-4E59-8D31-F18183AD3C54}" srcOrd="0" destOrd="0" presId="urn:microsoft.com/office/officeart/2009/3/layout/SnapshotPictureList"/>
    <dgm:cxn modelId="{DDBB57CB-C45B-4F76-83DC-A4642BC6F33D}" type="presParOf" srcId="{255662AA-A1C8-4E59-8D31-F18183AD3C54}" destId="{EEDB0F7A-11D1-4497-B413-6653895F7483}" srcOrd="0" destOrd="0" presId="urn:microsoft.com/office/officeart/2009/3/layout/SnapshotPictureList"/>
    <dgm:cxn modelId="{EE3C6529-149D-497F-AEE7-F113839E4CBB}" type="presParOf" srcId="{255662AA-A1C8-4E59-8D31-F18183AD3C54}" destId="{400C2444-A816-4FBC-BA9E-1C68BED4FDD3}" srcOrd="1" destOrd="0" presId="urn:microsoft.com/office/officeart/2009/3/layout/SnapshotPictureList"/>
    <dgm:cxn modelId="{06D8B652-3800-40D9-B404-41EA38B968E0}" type="presParOf" srcId="{255662AA-A1C8-4E59-8D31-F18183AD3C54}" destId="{D2B3DE7A-AD09-4756-A32C-6F39B74B18F8}" srcOrd="2" destOrd="0" presId="urn:microsoft.com/office/officeart/2009/3/layout/SnapshotPictureList"/>
    <dgm:cxn modelId="{6023A22E-2824-4B5A-B453-76EAF8879456}" type="presParOf" srcId="{255662AA-A1C8-4E59-8D31-F18183AD3C54}" destId="{28C881D6-B04D-4E83-AAB4-748C31E5B2BB}" srcOrd="3" destOrd="0" presId="urn:microsoft.com/office/officeart/2009/3/layout/SnapshotPictureList"/>
    <dgm:cxn modelId="{E3A6EE28-7082-4454-8488-8873FBF74186}" type="presParOf" srcId="{255662AA-A1C8-4E59-8D31-F18183AD3C54}" destId="{D97B9B2F-4393-46E1-A029-9640EE41E6F0}" srcOrd="4" destOrd="0" presId="urn:microsoft.com/office/officeart/2009/3/layout/SnapshotPictur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DB3D2BA8-661B-42E2-9736-953F7855FC09}" type="doc">
      <dgm:prSet loTypeId="urn:microsoft.com/office/officeart/2009/3/layout/SnapshotPictureLis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D079A32A-C5AC-411A-B1CF-797B8ABDB28A}">
      <dgm:prSet phldrT="[텍스트]"/>
      <dgm:spPr/>
      <dgm:t>
        <a:bodyPr/>
        <a:lstStyle/>
        <a:p>
          <a:pPr algn="ctr" latinLnBrk="1"/>
          <a:r>
            <a:rPr lang="ko-KR" altLang="en-US" dirty="0"/>
            <a:t>시설 </a:t>
          </a:r>
          <a:r>
            <a:rPr lang="en-US" altLang="ko-KR" dirty="0"/>
            <a:t>– </a:t>
          </a:r>
          <a:r>
            <a:rPr lang="ko-KR" altLang="en-US" dirty="0"/>
            <a:t>무기</a:t>
          </a:r>
        </a:p>
      </dgm:t>
    </dgm:pt>
    <dgm:pt modelId="{B234AB72-F73D-4518-BBE8-AA7539B0AE55}" type="parTrans" cxnId="{A18F2E3B-6F1F-4B3C-B699-AF911F6AFCF1}">
      <dgm:prSet/>
      <dgm:spPr/>
      <dgm:t>
        <a:bodyPr/>
        <a:lstStyle/>
        <a:p>
          <a:pPr latinLnBrk="1"/>
          <a:endParaRPr lang="ko-KR" altLang="en-US"/>
        </a:p>
      </dgm:t>
    </dgm:pt>
    <dgm:pt modelId="{3D09CE9A-147E-4C59-BC5F-1317D4F11425}" type="sibTrans" cxnId="{A18F2E3B-6F1F-4B3C-B699-AF911F6AFCF1}">
      <dgm:prSet/>
      <dgm:spPr/>
      <dgm:t>
        <a:bodyPr/>
        <a:lstStyle/>
        <a:p>
          <a:pPr latinLnBrk="1"/>
          <a:endParaRPr lang="ko-KR" altLang="en-US"/>
        </a:p>
      </dgm:t>
    </dgm:pt>
    <dgm:pt modelId="{1844C820-FCA8-46A9-9D86-C459236C484B}">
      <dgm:prSet phldrT="[텍스트]" custT="1"/>
      <dgm:spPr/>
      <dgm:t>
        <a:bodyPr anchor="ctr"/>
        <a:lstStyle/>
        <a:p>
          <a:pPr latinLnBrk="1"/>
          <a:endParaRPr lang="en-US" altLang="ko-KR" sz="1400" dirty="0"/>
        </a:p>
        <a:p>
          <a:pPr latinLnBrk="1"/>
          <a:endParaRPr lang="en-US" altLang="ko-KR" sz="1400" dirty="0"/>
        </a:p>
        <a:p>
          <a:pPr latinLnBrk="1"/>
          <a:r>
            <a:rPr lang="en-US" altLang="ko-KR" sz="1400" dirty="0"/>
            <a:t> </a:t>
          </a:r>
          <a:r>
            <a:rPr lang="ko-KR" altLang="en-US" sz="1400" dirty="0"/>
            <a:t>무기의 종류는 다음과 같다</a:t>
          </a:r>
          <a:r>
            <a:rPr lang="en-US" altLang="ko-KR" sz="1400" dirty="0"/>
            <a:t>:</a:t>
          </a:r>
        </a:p>
        <a:p>
          <a:pPr latinLnBrk="1"/>
          <a:r>
            <a:rPr lang="ko-KR" altLang="en-US" sz="1400" dirty="0"/>
            <a:t>레이저 </a:t>
          </a:r>
          <a:r>
            <a:rPr lang="en-US" altLang="ko-KR" sz="1400" dirty="0"/>
            <a:t>(</a:t>
          </a:r>
          <a:r>
            <a:rPr lang="ko-KR" altLang="en-US" sz="1400" dirty="0"/>
            <a:t>단발</a:t>
          </a:r>
          <a:r>
            <a:rPr lang="en-US" altLang="ko-KR" sz="1400" dirty="0"/>
            <a:t>, </a:t>
          </a:r>
          <a:r>
            <a:rPr lang="ko-KR" altLang="en-US" sz="1400" dirty="0"/>
            <a:t>연발</a:t>
          </a:r>
          <a:r>
            <a:rPr lang="en-US" altLang="ko-KR" sz="1400" dirty="0"/>
            <a:t>)</a:t>
          </a:r>
          <a:br>
            <a:rPr lang="en-US" altLang="ko-KR" sz="1400" dirty="0"/>
          </a:br>
          <a:r>
            <a:rPr lang="ko-KR" altLang="en-US" sz="1400" dirty="0"/>
            <a:t>미사일 </a:t>
          </a:r>
          <a:r>
            <a:rPr lang="en-US" altLang="ko-KR" sz="1400" dirty="0"/>
            <a:t>(</a:t>
          </a:r>
          <a:r>
            <a:rPr lang="ko-KR" altLang="en-US" sz="1400" dirty="0"/>
            <a:t>관통</a:t>
          </a:r>
          <a:r>
            <a:rPr lang="en-US" altLang="ko-KR" sz="1400" dirty="0"/>
            <a:t>, </a:t>
          </a:r>
          <a:r>
            <a:rPr lang="ko-KR" altLang="en-US" sz="1400" dirty="0"/>
            <a:t>피해</a:t>
          </a:r>
          <a:r>
            <a:rPr lang="en-US" altLang="ko-KR" sz="1400" dirty="0"/>
            <a:t>, </a:t>
          </a:r>
          <a:r>
            <a:rPr lang="ko-KR" altLang="en-US" sz="1400" dirty="0"/>
            <a:t>폭발</a:t>
          </a:r>
          <a:r>
            <a:rPr lang="en-US" altLang="ko-KR" sz="1400" dirty="0"/>
            <a:t>)</a:t>
          </a:r>
          <a:br>
            <a:rPr lang="en-US" altLang="ko-KR" sz="1400" dirty="0"/>
          </a:br>
          <a:r>
            <a:rPr lang="ko-KR" altLang="en-US" sz="1400" dirty="0"/>
            <a:t>에너지 탄 </a:t>
          </a:r>
          <a:r>
            <a:rPr lang="en-US" altLang="ko-KR" sz="1400" dirty="0"/>
            <a:t>(</a:t>
          </a:r>
          <a:r>
            <a:rPr lang="ko-KR" altLang="en-US" sz="1400" dirty="0"/>
            <a:t>화염</a:t>
          </a:r>
          <a:r>
            <a:rPr lang="en-US" altLang="ko-KR" sz="1400" dirty="0"/>
            <a:t>, </a:t>
          </a:r>
          <a:r>
            <a:rPr lang="ko-KR" altLang="en-US" sz="1400" dirty="0"/>
            <a:t>피해</a:t>
          </a:r>
          <a:r>
            <a:rPr lang="en-US" altLang="ko-KR" sz="1400" dirty="0"/>
            <a:t>)</a:t>
          </a:r>
          <a:br>
            <a:rPr lang="en-US" altLang="ko-KR" sz="1400" dirty="0"/>
          </a:br>
          <a:r>
            <a:rPr lang="ko-KR" altLang="en-US" sz="1400" dirty="0"/>
            <a:t>순간이동 폭탄 </a:t>
          </a:r>
          <a:r>
            <a:rPr lang="en-US" altLang="ko-KR" sz="1400" dirty="0"/>
            <a:t>(</a:t>
          </a:r>
          <a:r>
            <a:rPr lang="ko-KR" altLang="en-US" sz="1400" dirty="0"/>
            <a:t>효과</a:t>
          </a:r>
          <a:r>
            <a:rPr lang="en-US" altLang="ko-KR" sz="1400" dirty="0"/>
            <a:t>, </a:t>
          </a:r>
          <a:r>
            <a:rPr lang="ko-KR" altLang="en-US" sz="1400" dirty="0"/>
            <a:t>피해</a:t>
          </a:r>
          <a:r>
            <a:rPr lang="en-US" altLang="ko-KR" sz="1400" dirty="0"/>
            <a:t>)</a:t>
          </a:r>
        </a:p>
        <a:p>
          <a:pPr latinLnBrk="1"/>
          <a:endParaRPr lang="en-US" altLang="ko-KR" sz="1400" dirty="0"/>
        </a:p>
        <a:p>
          <a:pPr latinLnBrk="1"/>
          <a:r>
            <a:rPr lang="en-US" altLang="ko-KR" sz="1400" dirty="0"/>
            <a:t> </a:t>
          </a:r>
          <a:r>
            <a:rPr lang="ko-KR" altLang="en-US" sz="1400" dirty="0"/>
            <a:t>레이저는 범용 성이 높다</a:t>
          </a:r>
          <a:r>
            <a:rPr lang="en-US" altLang="ko-KR" sz="1400" dirty="0"/>
            <a:t>.</a:t>
          </a:r>
          <a:br>
            <a:rPr lang="en-US" altLang="ko-KR" sz="1400" dirty="0"/>
          </a:br>
          <a:r>
            <a:rPr lang="en-US" altLang="ko-KR" sz="1400" dirty="0"/>
            <a:t> (</a:t>
          </a:r>
          <a:r>
            <a:rPr lang="ko-KR" altLang="en-US" sz="1400" dirty="0"/>
            <a:t>효율이 선형 증가</a:t>
          </a:r>
          <a:r>
            <a:rPr lang="en-US" altLang="ko-KR" sz="1400" dirty="0"/>
            <a:t>)</a:t>
          </a:r>
        </a:p>
        <a:p>
          <a:pPr latinLnBrk="1"/>
          <a:r>
            <a:rPr lang="en-US" altLang="ko-KR" sz="1400" dirty="0"/>
            <a:t> </a:t>
          </a:r>
          <a:r>
            <a:rPr lang="ko-KR" altLang="en-US" sz="1400" dirty="0"/>
            <a:t>미사일은 부가적 효과가 크다</a:t>
          </a:r>
          <a:r>
            <a:rPr lang="en-US" altLang="ko-KR" sz="1400" dirty="0"/>
            <a:t>.</a:t>
          </a:r>
          <a:br>
            <a:rPr lang="en-US" altLang="ko-KR" sz="1400" dirty="0"/>
          </a:br>
          <a:r>
            <a:rPr lang="en-US" altLang="ko-KR" sz="1400" dirty="0"/>
            <a:t>(</a:t>
          </a:r>
          <a:r>
            <a:rPr lang="ko-KR" altLang="en-US" sz="1400" dirty="0"/>
            <a:t>효과가 지수적 증가</a:t>
          </a:r>
          <a:r>
            <a:rPr lang="en-US" altLang="ko-KR" sz="1400" dirty="0"/>
            <a:t>)</a:t>
          </a:r>
        </a:p>
        <a:p>
          <a:pPr latinLnBrk="1"/>
          <a:r>
            <a:rPr lang="ko-KR" altLang="en-US" sz="1400" dirty="0"/>
            <a:t> 에너지 탄은 레이저의 확대 판으로써 다만 효율이 낮다</a:t>
          </a:r>
          <a:r>
            <a:rPr lang="en-US" altLang="ko-KR" sz="1400" dirty="0"/>
            <a:t>.</a:t>
          </a:r>
        </a:p>
        <a:p>
          <a:pPr latinLnBrk="1"/>
          <a:r>
            <a:rPr lang="en-US" altLang="ko-KR" sz="1400" dirty="0"/>
            <a:t> </a:t>
          </a:r>
          <a:r>
            <a:rPr lang="ko-KR" altLang="en-US" sz="1400" dirty="0"/>
            <a:t>폭탄은 적의 승무원들에게 더 많은 피해를 줄 수 있다</a:t>
          </a:r>
          <a:r>
            <a:rPr lang="en-US" altLang="ko-KR" sz="1400" dirty="0"/>
            <a:t>.</a:t>
          </a:r>
        </a:p>
      </dgm:t>
    </dgm:pt>
    <dgm:pt modelId="{13476B61-8025-4ECE-B9D4-8E9F3A6275A8}" type="parTrans" cxnId="{7CE814D6-FA4F-40DE-9330-6E5432ECDE40}">
      <dgm:prSet/>
      <dgm:spPr/>
      <dgm:t>
        <a:bodyPr/>
        <a:lstStyle/>
        <a:p>
          <a:pPr latinLnBrk="1"/>
          <a:endParaRPr lang="ko-KR" altLang="en-US"/>
        </a:p>
      </dgm:t>
    </dgm:pt>
    <dgm:pt modelId="{AE966324-8408-4390-AA97-E825E6226870}" type="sibTrans" cxnId="{7CE814D6-FA4F-40DE-9330-6E5432ECDE40}">
      <dgm:prSet/>
      <dgm:spPr/>
      <dgm:t>
        <a:bodyPr/>
        <a:lstStyle/>
        <a:p>
          <a:pPr latinLnBrk="1"/>
          <a:endParaRPr lang="ko-KR" altLang="en-US"/>
        </a:p>
      </dgm:t>
    </dgm:pt>
    <dgm:pt modelId="{809B1BC5-3BFC-414B-BD9E-29D23EE340EE}" type="pres">
      <dgm:prSet presAssocID="{DB3D2BA8-661B-42E2-9736-953F7855FC09}" presName="Name0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55662AA-A1C8-4E59-8D31-F18183AD3C54}" type="pres">
      <dgm:prSet presAssocID="{D079A32A-C5AC-411A-B1CF-797B8ABDB28A}" presName="composite" presStyleCnt="0"/>
      <dgm:spPr/>
    </dgm:pt>
    <dgm:pt modelId="{EEDB0F7A-11D1-4497-B413-6653895F7483}" type="pres">
      <dgm:prSet presAssocID="{D079A32A-C5AC-411A-B1CF-797B8ABDB28A}" presName="ParentAccentShape" presStyleLbl="trBgShp" presStyleIdx="0" presStyleCnt="2" custScaleX="104774"/>
      <dgm:spPr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</dgm:spPr>
    </dgm:pt>
    <dgm:pt modelId="{400C2444-A816-4FBC-BA9E-1C68BED4FDD3}" type="pres">
      <dgm:prSet presAssocID="{D079A32A-C5AC-411A-B1CF-797B8ABDB28A}" presName="ParentText" presStyleLbl="revTx" presStyleIdx="0" presStyleCnt="2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2B3DE7A-AD09-4756-A32C-6F39B74B18F8}" type="pres">
      <dgm:prSet presAssocID="{D079A32A-C5AC-411A-B1CF-797B8ABDB28A}" presName="ChildText" presStyleLbl="revTx" presStyleIdx="1" presStyleCnt="2" custLinFactNeighborX="2567">
        <dgm:presLayoutVars>
          <dgm:chMax val="0"/>
          <dgm:chPref val="0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8C881D6-B04D-4E83-AAB4-748C31E5B2BB}" type="pres">
      <dgm:prSet presAssocID="{D079A32A-C5AC-411A-B1CF-797B8ABDB28A}" presName="ChildAccentShape" presStyleLbl="trBgShp" presStyleIdx="1" presStyleCnt="2"/>
      <dgm:spPr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</dgm:spPr>
    </dgm:pt>
    <dgm:pt modelId="{D97B9B2F-4393-46E1-A029-9640EE41E6F0}" type="pres">
      <dgm:prSet presAssocID="{D079A32A-C5AC-411A-B1CF-797B8ABDB28A}" presName="Image" presStyleLbl="alignImgPlace1" presStyleIdx="0" presStyleCnt="1" custScaleX="104774"/>
      <dgm:spPr>
        <a:blipFill>
          <a:blip xmlns:r="http://schemas.openxmlformats.org/officeDocument/2006/relationships"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62000"/>
                    </a14:imgEffect>
                    <a14:imgEffect>
                      <a14:brightnessContrast bright="38000" contrast="7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9000" r="-9000"/>
          </a:stretch>
        </a:blipFill>
      </dgm:spPr>
    </dgm:pt>
  </dgm:ptLst>
  <dgm:cxnLst>
    <dgm:cxn modelId="{50DA044E-5472-44FC-9E5F-B97C3BFD8BCD}" type="presOf" srcId="{DB3D2BA8-661B-42E2-9736-953F7855FC09}" destId="{809B1BC5-3BFC-414B-BD9E-29D23EE340EE}" srcOrd="0" destOrd="0" presId="urn:microsoft.com/office/officeart/2009/3/layout/SnapshotPictureList"/>
    <dgm:cxn modelId="{32EB211D-A2E3-4889-A02A-5E0554007EF2}" type="presOf" srcId="{1844C820-FCA8-46A9-9D86-C459236C484B}" destId="{D2B3DE7A-AD09-4756-A32C-6F39B74B18F8}" srcOrd="0" destOrd="0" presId="urn:microsoft.com/office/officeart/2009/3/layout/SnapshotPictureList"/>
    <dgm:cxn modelId="{A18F2E3B-6F1F-4B3C-B699-AF911F6AFCF1}" srcId="{DB3D2BA8-661B-42E2-9736-953F7855FC09}" destId="{D079A32A-C5AC-411A-B1CF-797B8ABDB28A}" srcOrd="0" destOrd="0" parTransId="{B234AB72-F73D-4518-BBE8-AA7539B0AE55}" sibTransId="{3D09CE9A-147E-4C59-BC5F-1317D4F11425}"/>
    <dgm:cxn modelId="{7CE814D6-FA4F-40DE-9330-6E5432ECDE40}" srcId="{D079A32A-C5AC-411A-B1CF-797B8ABDB28A}" destId="{1844C820-FCA8-46A9-9D86-C459236C484B}" srcOrd="0" destOrd="0" parTransId="{13476B61-8025-4ECE-B9D4-8E9F3A6275A8}" sibTransId="{AE966324-8408-4390-AA97-E825E6226870}"/>
    <dgm:cxn modelId="{70F6CF8F-969D-4CE4-8FA7-3DDF4EFDC785}" type="presOf" srcId="{D079A32A-C5AC-411A-B1CF-797B8ABDB28A}" destId="{400C2444-A816-4FBC-BA9E-1C68BED4FDD3}" srcOrd="0" destOrd="0" presId="urn:microsoft.com/office/officeart/2009/3/layout/SnapshotPictureList"/>
    <dgm:cxn modelId="{676C627E-269A-4355-9706-4CDB74CD729B}" type="presParOf" srcId="{809B1BC5-3BFC-414B-BD9E-29D23EE340EE}" destId="{255662AA-A1C8-4E59-8D31-F18183AD3C54}" srcOrd="0" destOrd="0" presId="urn:microsoft.com/office/officeart/2009/3/layout/SnapshotPictureList"/>
    <dgm:cxn modelId="{827A7DC7-E785-4B9E-B95A-6AD762C5B50E}" type="presParOf" srcId="{255662AA-A1C8-4E59-8D31-F18183AD3C54}" destId="{EEDB0F7A-11D1-4497-B413-6653895F7483}" srcOrd="0" destOrd="0" presId="urn:microsoft.com/office/officeart/2009/3/layout/SnapshotPictureList"/>
    <dgm:cxn modelId="{EC0BBE72-F960-47A1-A253-3E850750DE94}" type="presParOf" srcId="{255662AA-A1C8-4E59-8D31-F18183AD3C54}" destId="{400C2444-A816-4FBC-BA9E-1C68BED4FDD3}" srcOrd="1" destOrd="0" presId="urn:microsoft.com/office/officeart/2009/3/layout/SnapshotPictureList"/>
    <dgm:cxn modelId="{7B065AD6-B8EA-4C88-857B-7645B8D93C96}" type="presParOf" srcId="{255662AA-A1C8-4E59-8D31-F18183AD3C54}" destId="{D2B3DE7A-AD09-4756-A32C-6F39B74B18F8}" srcOrd="2" destOrd="0" presId="urn:microsoft.com/office/officeart/2009/3/layout/SnapshotPictureList"/>
    <dgm:cxn modelId="{97335C85-9F91-424D-B52B-374E830470D6}" type="presParOf" srcId="{255662AA-A1C8-4E59-8D31-F18183AD3C54}" destId="{28C881D6-B04D-4E83-AAB4-748C31E5B2BB}" srcOrd="3" destOrd="0" presId="urn:microsoft.com/office/officeart/2009/3/layout/SnapshotPictureList"/>
    <dgm:cxn modelId="{CD8FEAE2-F36A-4B29-979C-CC8FE803112C}" type="presParOf" srcId="{255662AA-A1C8-4E59-8D31-F18183AD3C54}" destId="{D97B9B2F-4393-46E1-A029-9640EE41E6F0}" srcOrd="4" destOrd="0" presId="urn:microsoft.com/office/officeart/2009/3/layout/SnapshotPicture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DB3D2BA8-661B-42E2-9736-953F7855FC09}" type="doc">
      <dgm:prSet loTypeId="urn:microsoft.com/office/officeart/2009/3/layout/SnapshotPictureLis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D079A32A-C5AC-411A-B1CF-797B8ABDB28A}">
      <dgm:prSet phldrT="[텍스트]"/>
      <dgm:spPr/>
      <dgm:t>
        <a:bodyPr/>
        <a:lstStyle/>
        <a:p>
          <a:pPr algn="ctr" latinLnBrk="1"/>
          <a:r>
            <a:rPr lang="ko-KR" altLang="en-US" dirty="0"/>
            <a:t>시설 </a:t>
          </a:r>
          <a:r>
            <a:rPr lang="en-US" altLang="ko-KR" dirty="0"/>
            <a:t>- </a:t>
          </a:r>
          <a:r>
            <a:rPr lang="ko-KR" altLang="en-US" dirty="0"/>
            <a:t>엔진</a:t>
          </a:r>
        </a:p>
      </dgm:t>
    </dgm:pt>
    <dgm:pt modelId="{B234AB72-F73D-4518-BBE8-AA7539B0AE55}" type="parTrans" cxnId="{A18F2E3B-6F1F-4B3C-B699-AF911F6AFCF1}">
      <dgm:prSet/>
      <dgm:spPr/>
      <dgm:t>
        <a:bodyPr/>
        <a:lstStyle/>
        <a:p>
          <a:pPr latinLnBrk="1"/>
          <a:endParaRPr lang="ko-KR" altLang="en-US"/>
        </a:p>
      </dgm:t>
    </dgm:pt>
    <dgm:pt modelId="{3D09CE9A-147E-4C59-BC5F-1317D4F11425}" type="sibTrans" cxnId="{A18F2E3B-6F1F-4B3C-B699-AF911F6AFCF1}">
      <dgm:prSet/>
      <dgm:spPr/>
      <dgm:t>
        <a:bodyPr/>
        <a:lstStyle/>
        <a:p>
          <a:pPr latinLnBrk="1"/>
          <a:endParaRPr lang="ko-KR" altLang="en-US"/>
        </a:p>
      </dgm:t>
    </dgm:pt>
    <dgm:pt modelId="{1844C820-FCA8-46A9-9D86-C459236C484B}">
      <dgm:prSet phldrT="[텍스트]" custT="1"/>
      <dgm:spPr/>
      <dgm:t>
        <a:bodyPr anchor="ctr"/>
        <a:lstStyle/>
        <a:p>
          <a:pPr latinLnBrk="1"/>
          <a:r>
            <a:rPr lang="ko-KR" altLang="en-US" sz="1400" dirty="0"/>
            <a:t> 엔진은 강화 수치에 큰 영향을 받는다</a:t>
          </a:r>
          <a:r>
            <a:rPr lang="en-US" altLang="ko-KR" sz="1400" dirty="0"/>
            <a:t>.</a:t>
          </a:r>
        </a:p>
        <a:p>
          <a:pPr latinLnBrk="1"/>
          <a:endParaRPr lang="en-US" altLang="ko-KR" sz="1400" dirty="0"/>
        </a:p>
        <a:p>
          <a:pPr latinLnBrk="1"/>
          <a:r>
            <a:rPr lang="en-US" altLang="ko-KR" sz="1400" dirty="0"/>
            <a:t> </a:t>
          </a:r>
          <a:r>
            <a:rPr lang="ko-KR" altLang="en-US" sz="1400" dirty="0"/>
            <a:t>공간 이동을 하려면 엔진이 충전 되어야 하며 이 충전 속도는 엔진의 강화 수치에 비례하고 엔진 체력에 반비례한다</a:t>
          </a:r>
          <a:r>
            <a:rPr lang="en-US" altLang="ko-KR" sz="1400" dirty="0"/>
            <a:t>.</a:t>
          </a:r>
        </a:p>
        <a:p>
          <a:pPr latinLnBrk="1"/>
          <a:endParaRPr lang="en-US" altLang="ko-KR" sz="1400" dirty="0"/>
        </a:p>
        <a:p>
          <a:pPr latinLnBrk="1"/>
          <a:r>
            <a:rPr lang="en-US" altLang="ko-KR" sz="1400" dirty="0"/>
            <a:t> </a:t>
          </a:r>
          <a:r>
            <a:rPr lang="ko-KR" altLang="en-US" sz="1400" dirty="0"/>
            <a:t>엔진이 피해를 받았을 때엔 승무원이 수리가 가능하다</a:t>
          </a:r>
          <a:r>
            <a:rPr lang="en-US" altLang="ko-KR" sz="1400" dirty="0"/>
            <a:t>.</a:t>
          </a:r>
        </a:p>
      </dgm:t>
    </dgm:pt>
    <dgm:pt modelId="{13476B61-8025-4ECE-B9D4-8E9F3A6275A8}" type="parTrans" cxnId="{7CE814D6-FA4F-40DE-9330-6E5432ECDE40}">
      <dgm:prSet/>
      <dgm:spPr/>
      <dgm:t>
        <a:bodyPr/>
        <a:lstStyle/>
        <a:p>
          <a:pPr latinLnBrk="1"/>
          <a:endParaRPr lang="ko-KR" altLang="en-US"/>
        </a:p>
      </dgm:t>
    </dgm:pt>
    <dgm:pt modelId="{AE966324-8408-4390-AA97-E825E6226870}" type="sibTrans" cxnId="{7CE814D6-FA4F-40DE-9330-6E5432ECDE40}">
      <dgm:prSet/>
      <dgm:spPr/>
      <dgm:t>
        <a:bodyPr/>
        <a:lstStyle/>
        <a:p>
          <a:pPr latinLnBrk="1"/>
          <a:endParaRPr lang="ko-KR" altLang="en-US"/>
        </a:p>
      </dgm:t>
    </dgm:pt>
    <dgm:pt modelId="{809B1BC5-3BFC-414B-BD9E-29D23EE340EE}" type="pres">
      <dgm:prSet presAssocID="{DB3D2BA8-661B-42E2-9736-953F7855FC09}" presName="Name0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55662AA-A1C8-4E59-8D31-F18183AD3C54}" type="pres">
      <dgm:prSet presAssocID="{D079A32A-C5AC-411A-B1CF-797B8ABDB28A}" presName="composite" presStyleCnt="0"/>
      <dgm:spPr/>
    </dgm:pt>
    <dgm:pt modelId="{EEDB0F7A-11D1-4497-B413-6653895F7483}" type="pres">
      <dgm:prSet presAssocID="{D079A32A-C5AC-411A-B1CF-797B8ABDB28A}" presName="ParentAccentShape" presStyleLbl="trBgShp" presStyleIdx="0" presStyleCnt="2" custScaleX="104774"/>
      <dgm:spPr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</dgm:spPr>
    </dgm:pt>
    <dgm:pt modelId="{400C2444-A816-4FBC-BA9E-1C68BED4FDD3}" type="pres">
      <dgm:prSet presAssocID="{D079A32A-C5AC-411A-B1CF-797B8ABDB28A}" presName="ParentText" presStyleLbl="revTx" presStyleIdx="0" presStyleCnt="2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2B3DE7A-AD09-4756-A32C-6F39B74B18F8}" type="pres">
      <dgm:prSet presAssocID="{D079A32A-C5AC-411A-B1CF-797B8ABDB28A}" presName="ChildText" presStyleLbl="revTx" presStyleIdx="1" presStyleCnt="2" custLinFactNeighborX="2567">
        <dgm:presLayoutVars>
          <dgm:chMax val="0"/>
          <dgm:chPref val="0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8C881D6-B04D-4E83-AAB4-748C31E5B2BB}" type="pres">
      <dgm:prSet presAssocID="{D079A32A-C5AC-411A-B1CF-797B8ABDB28A}" presName="ChildAccentShape" presStyleLbl="trBgShp" presStyleIdx="1" presStyleCnt="2"/>
      <dgm:spPr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</dgm:spPr>
    </dgm:pt>
    <dgm:pt modelId="{D97B9B2F-4393-46E1-A029-9640EE41E6F0}" type="pres">
      <dgm:prSet presAssocID="{D079A32A-C5AC-411A-B1CF-797B8ABDB28A}" presName="Image" presStyleLbl="alignImgPlace1" presStyleIdx="0" presStyleCnt="1" custScaleX="104774"/>
      <dgm:spPr>
        <a:blipFill>
          <a:blip xmlns:r="http://schemas.openxmlformats.org/officeDocument/2006/relationships"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brightnessContrast bright="60000" contrast="8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9000" r="-9000"/>
          </a:stretch>
        </a:blipFill>
      </dgm:spPr>
    </dgm:pt>
  </dgm:ptLst>
  <dgm:cxnLst>
    <dgm:cxn modelId="{7CE814D6-FA4F-40DE-9330-6E5432ECDE40}" srcId="{D079A32A-C5AC-411A-B1CF-797B8ABDB28A}" destId="{1844C820-FCA8-46A9-9D86-C459236C484B}" srcOrd="0" destOrd="0" parTransId="{13476B61-8025-4ECE-B9D4-8E9F3A6275A8}" sibTransId="{AE966324-8408-4390-AA97-E825E6226870}"/>
    <dgm:cxn modelId="{1697234E-620D-41CB-B68C-C3277FDCE6F9}" type="presOf" srcId="{DB3D2BA8-661B-42E2-9736-953F7855FC09}" destId="{809B1BC5-3BFC-414B-BD9E-29D23EE340EE}" srcOrd="0" destOrd="0" presId="urn:microsoft.com/office/officeart/2009/3/layout/SnapshotPictureList"/>
    <dgm:cxn modelId="{A18F2E3B-6F1F-4B3C-B699-AF911F6AFCF1}" srcId="{DB3D2BA8-661B-42E2-9736-953F7855FC09}" destId="{D079A32A-C5AC-411A-B1CF-797B8ABDB28A}" srcOrd="0" destOrd="0" parTransId="{B234AB72-F73D-4518-BBE8-AA7539B0AE55}" sibTransId="{3D09CE9A-147E-4C59-BC5F-1317D4F11425}"/>
    <dgm:cxn modelId="{050A6588-44B6-4D85-85B0-EBCA767DFEDE}" type="presOf" srcId="{1844C820-FCA8-46A9-9D86-C459236C484B}" destId="{D2B3DE7A-AD09-4756-A32C-6F39B74B18F8}" srcOrd="0" destOrd="0" presId="urn:microsoft.com/office/officeart/2009/3/layout/SnapshotPictureList"/>
    <dgm:cxn modelId="{9E00D1ED-84C2-4B7A-B780-54EDCAEB3869}" type="presOf" srcId="{D079A32A-C5AC-411A-B1CF-797B8ABDB28A}" destId="{400C2444-A816-4FBC-BA9E-1C68BED4FDD3}" srcOrd="0" destOrd="0" presId="urn:microsoft.com/office/officeart/2009/3/layout/SnapshotPictureList"/>
    <dgm:cxn modelId="{0067CC43-DEB9-4FA6-8A7E-7C705CD682DA}" type="presParOf" srcId="{809B1BC5-3BFC-414B-BD9E-29D23EE340EE}" destId="{255662AA-A1C8-4E59-8D31-F18183AD3C54}" srcOrd="0" destOrd="0" presId="urn:microsoft.com/office/officeart/2009/3/layout/SnapshotPictureList"/>
    <dgm:cxn modelId="{798393B6-C118-4E2B-9268-7A701D8A5AF7}" type="presParOf" srcId="{255662AA-A1C8-4E59-8D31-F18183AD3C54}" destId="{EEDB0F7A-11D1-4497-B413-6653895F7483}" srcOrd="0" destOrd="0" presId="urn:microsoft.com/office/officeart/2009/3/layout/SnapshotPictureList"/>
    <dgm:cxn modelId="{67BA5A70-AB89-44D5-8FAC-23C06A44905F}" type="presParOf" srcId="{255662AA-A1C8-4E59-8D31-F18183AD3C54}" destId="{400C2444-A816-4FBC-BA9E-1C68BED4FDD3}" srcOrd="1" destOrd="0" presId="urn:microsoft.com/office/officeart/2009/3/layout/SnapshotPictureList"/>
    <dgm:cxn modelId="{CC43A07D-BEEA-4EA3-B640-3B7BB9510A88}" type="presParOf" srcId="{255662AA-A1C8-4E59-8D31-F18183AD3C54}" destId="{D2B3DE7A-AD09-4756-A32C-6F39B74B18F8}" srcOrd="2" destOrd="0" presId="urn:microsoft.com/office/officeart/2009/3/layout/SnapshotPictureList"/>
    <dgm:cxn modelId="{8EE45005-5A49-475C-8B9F-D9BD1E92782D}" type="presParOf" srcId="{255662AA-A1C8-4E59-8D31-F18183AD3C54}" destId="{28C881D6-B04D-4E83-AAB4-748C31E5B2BB}" srcOrd="3" destOrd="0" presId="urn:microsoft.com/office/officeart/2009/3/layout/SnapshotPictureList"/>
    <dgm:cxn modelId="{ECBD8291-86FA-4D82-A743-BB3DF473DD3E}" type="presParOf" srcId="{255662AA-A1C8-4E59-8D31-F18183AD3C54}" destId="{D97B9B2F-4393-46E1-A029-9640EE41E6F0}" srcOrd="4" destOrd="0" presId="urn:microsoft.com/office/officeart/2009/3/layout/SnapshotPictur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DB3D2BA8-661B-42E2-9736-953F7855FC09}" type="doc">
      <dgm:prSet loTypeId="urn:microsoft.com/office/officeart/2009/3/layout/SnapshotPictureLis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D079A32A-C5AC-411A-B1CF-797B8ABDB28A}">
      <dgm:prSet phldrT="[텍스트]"/>
      <dgm:spPr/>
      <dgm:t>
        <a:bodyPr/>
        <a:lstStyle/>
        <a:p>
          <a:pPr algn="ctr" latinLnBrk="1"/>
          <a:r>
            <a:rPr lang="ko-KR" altLang="en-US" dirty="0"/>
            <a:t>시설 </a:t>
          </a:r>
          <a:r>
            <a:rPr lang="en-US" altLang="ko-KR" dirty="0"/>
            <a:t>– </a:t>
          </a:r>
          <a:r>
            <a:rPr lang="ko-KR" altLang="en-US" dirty="0"/>
            <a:t>순간이동 실</a:t>
          </a:r>
        </a:p>
      </dgm:t>
    </dgm:pt>
    <dgm:pt modelId="{B234AB72-F73D-4518-BBE8-AA7539B0AE55}" type="parTrans" cxnId="{A18F2E3B-6F1F-4B3C-B699-AF911F6AFCF1}">
      <dgm:prSet/>
      <dgm:spPr/>
      <dgm:t>
        <a:bodyPr/>
        <a:lstStyle/>
        <a:p>
          <a:pPr latinLnBrk="1"/>
          <a:endParaRPr lang="ko-KR" altLang="en-US"/>
        </a:p>
      </dgm:t>
    </dgm:pt>
    <dgm:pt modelId="{3D09CE9A-147E-4C59-BC5F-1317D4F11425}" type="sibTrans" cxnId="{A18F2E3B-6F1F-4B3C-B699-AF911F6AFCF1}">
      <dgm:prSet/>
      <dgm:spPr/>
      <dgm:t>
        <a:bodyPr/>
        <a:lstStyle/>
        <a:p>
          <a:pPr latinLnBrk="1"/>
          <a:endParaRPr lang="ko-KR" altLang="en-US"/>
        </a:p>
      </dgm:t>
    </dgm:pt>
    <dgm:pt modelId="{1844C820-FCA8-46A9-9D86-C459236C484B}">
      <dgm:prSet phldrT="[텍스트]" custT="1"/>
      <dgm:spPr/>
      <dgm:t>
        <a:bodyPr anchor="ctr"/>
        <a:lstStyle/>
        <a:p>
          <a:pPr latinLnBrk="1"/>
          <a:r>
            <a:rPr lang="ko-KR" altLang="en-US" sz="1400" dirty="0"/>
            <a:t>  순간이동은 승무원 간의 전투를 위한 시설이다</a:t>
          </a:r>
          <a:r>
            <a:rPr lang="en-US" altLang="ko-KR" sz="1400" dirty="0"/>
            <a:t>.</a:t>
          </a:r>
        </a:p>
        <a:p>
          <a:pPr latinLnBrk="1"/>
          <a:endParaRPr lang="en-US" altLang="ko-KR" sz="1400" dirty="0"/>
        </a:p>
        <a:p>
          <a:pPr latinLnBrk="1"/>
          <a:r>
            <a:rPr lang="en-US" altLang="ko-KR" sz="1400" dirty="0"/>
            <a:t> </a:t>
          </a:r>
          <a:r>
            <a:rPr lang="ko-KR" altLang="en-US" sz="1400" dirty="0"/>
            <a:t>다른 시설과 달리 관제가 필요 없으며</a:t>
          </a:r>
          <a:r>
            <a:rPr lang="en-US" altLang="ko-KR" sz="1400" dirty="0"/>
            <a:t>,</a:t>
          </a:r>
          <a:r>
            <a:rPr lang="ko-KR" altLang="en-US" sz="1400" dirty="0"/>
            <a:t> 전투 시에 승무원이 순간이동 장치가 있는 방에 들어가 있으면 순간이동 장치가 활성화 된다</a:t>
          </a:r>
          <a:r>
            <a:rPr lang="en-US" altLang="ko-KR" sz="1400" dirty="0"/>
            <a:t>.</a:t>
          </a:r>
        </a:p>
        <a:p>
          <a:pPr latinLnBrk="1"/>
          <a:endParaRPr lang="en-US" altLang="ko-KR" sz="1400" dirty="0"/>
        </a:p>
        <a:p>
          <a:pPr latinLnBrk="1"/>
          <a:r>
            <a:rPr lang="en-US" altLang="ko-KR" sz="1400" dirty="0"/>
            <a:t> </a:t>
          </a:r>
          <a:r>
            <a:rPr lang="ko-KR" altLang="en-US" sz="1400" dirty="0"/>
            <a:t>시설 레벨의 제한은 </a:t>
          </a:r>
          <a:r>
            <a:rPr lang="en-US" altLang="ko-KR" sz="1400" dirty="0"/>
            <a:t>4 </a:t>
          </a:r>
          <a:r>
            <a:rPr lang="ko-KR" altLang="en-US" sz="1400" dirty="0"/>
            <a:t>이다</a:t>
          </a:r>
          <a:r>
            <a:rPr lang="en-US" altLang="ko-KR" sz="1400" dirty="0"/>
            <a:t>.</a:t>
          </a:r>
        </a:p>
        <a:p>
          <a:pPr latinLnBrk="1"/>
          <a:endParaRPr lang="en-US" altLang="ko-KR" sz="1400" dirty="0"/>
        </a:p>
        <a:p>
          <a:pPr latinLnBrk="1"/>
          <a:r>
            <a:rPr lang="en-US" altLang="ko-KR" sz="1400" dirty="0"/>
            <a:t> </a:t>
          </a:r>
          <a:r>
            <a:rPr lang="ko-KR" altLang="en-US" sz="1400" dirty="0"/>
            <a:t>플레이어는 승무원을 적 함선으로 순간이동 시키거나</a:t>
          </a:r>
          <a:r>
            <a:rPr lang="en-US" altLang="ko-KR" sz="1400" dirty="0"/>
            <a:t>, </a:t>
          </a:r>
          <a:r>
            <a:rPr lang="ko-KR" altLang="en-US" sz="1400" dirty="0"/>
            <a:t>다시 불러들일 수 있다</a:t>
          </a:r>
          <a:r>
            <a:rPr lang="en-US" altLang="ko-KR" sz="1400" dirty="0"/>
            <a:t>.</a:t>
          </a:r>
        </a:p>
        <a:p>
          <a:pPr latinLnBrk="1"/>
          <a:endParaRPr lang="en-US" altLang="ko-KR" sz="1400" dirty="0"/>
        </a:p>
        <a:p>
          <a:pPr latinLnBrk="1"/>
          <a:r>
            <a:rPr lang="en-US" altLang="ko-KR" sz="1400" dirty="0"/>
            <a:t> </a:t>
          </a:r>
          <a:r>
            <a:rPr lang="ko-KR" altLang="en-US" sz="1400" dirty="0"/>
            <a:t>함선 공간이동 시 적 함선에 있던 승무원들은 영원히 소실된다</a:t>
          </a:r>
          <a:r>
            <a:rPr lang="en-US" altLang="ko-KR" sz="1400" dirty="0"/>
            <a:t>.</a:t>
          </a:r>
        </a:p>
      </dgm:t>
    </dgm:pt>
    <dgm:pt modelId="{13476B61-8025-4ECE-B9D4-8E9F3A6275A8}" type="parTrans" cxnId="{7CE814D6-FA4F-40DE-9330-6E5432ECDE40}">
      <dgm:prSet/>
      <dgm:spPr/>
      <dgm:t>
        <a:bodyPr/>
        <a:lstStyle/>
        <a:p>
          <a:pPr latinLnBrk="1"/>
          <a:endParaRPr lang="ko-KR" altLang="en-US"/>
        </a:p>
      </dgm:t>
    </dgm:pt>
    <dgm:pt modelId="{AE966324-8408-4390-AA97-E825E6226870}" type="sibTrans" cxnId="{7CE814D6-FA4F-40DE-9330-6E5432ECDE40}">
      <dgm:prSet/>
      <dgm:spPr/>
      <dgm:t>
        <a:bodyPr/>
        <a:lstStyle/>
        <a:p>
          <a:pPr latinLnBrk="1"/>
          <a:endParaRPr lang="ko-KR" altLang="en-US"/>
        </a:p>
      </dgm:t>
    </dgm:pt>
    <dgm:pt modelId="{809B1BC5-3BFC-414B-BD9E-29D23EE340EE}" type="pres">
      <dgm:prSet presAssocID="{DB3D2BA8-661B-42E2-9736-953F7855FC09}" presName="Name0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55662AA-A1C8-4E59-8D31-F18183AD3C54}" type="pres">
      <dgm:prSet presAssocID="{D079A32A-C5AC-411A-B1CF-797B8ABDB28A}" presName="composite" presStyleCnt="0"/>
      <dgm:spPr/>
    </dgm:pt>
    <dgm:pt modelId="{EEDB0F7A-11D1-4497-B413-6653895F7483}" type="pres">
      <dgm:prSet presAssocID="{D079A32A-C5AC-411A-B1CF-797B8ABDB28A}" presName="ParentAccentShape" presStyleLbl="trBgShp" presStyleIdx="0" presStyleCnt="2" custScaleX="104774"/>
      <dgm:spPr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</dgm:spPr>
    </dgm:pt>
    <dgm:pt modelId="{400C2444-A816-4FBC-BA9E-1C68BED4FDD3}" type="pres">
      <dgm:prSet presAssocID="{D079A32A-C5AC-411A-B1CF-797B8ABDB28A}" presName="ParentText" presStyleLbl="revTx" presStyleIdx="0" presStyleCnt="2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2B3DE7A-AD09-4756-A32C-6F39B74B18F8}" type="pres">
      <dgm:prSet presAssocID="{D079A32A-C5AC-411A-B1CF-797B8ABDB28A}" presName="ChildText" presStyleLbl="revTx" presStyleIdx="1" presStyleCnt="2" custLinFactNeighborX="2567">
        <dgm:presLayoutVars>
          <dgm:chMax val="0"/>
          <dgm:chPref val="0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8C881D6-B04D-4E83-AAB4-748C31E5B2BB}" type="pres">
      <dgm:prSet presAssocID="{D079A32A-C5AC-411A-B1CF-797B8ABDB28A}" presName="ChildAccentShape" presStyleLbl="trBgShp" presStyleIdx="1" presStyleCnt="2"/>
      <dgm:spPr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</dgm:spPr>
    </dgm:pt>
    <dgm:pt modelId="{D97B9B2F-4393-46E1-A029-9640EE41E6F0}" type="pres">
      <dgm:prSet presAssocID="{D079A32A-C5AC-411A-B1CF-797B8ABDB28A}" presName="Image" presStyleLbl="alignImgPlace1" presStyleIdx="0" presStyleCnt="1" custScaleX="104774"/>
      <dgm:spPr>
        <a:blipFill>
          <a:blip xmlns:r="http://schemas.openxmlformats.org/officeDocument/2006/relationships"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brightnessContrast bright="59000" contrast="6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9000" r="-9000"/>
          </a:stretch>
        </a:blipFill>
      </dgm:spPr>
    </dgm:pt>
  </dgm:ptLst>
  <dgm:cxnLst>
    <dgm:cxn modelId="{7CE814D6-FA4F-40DE-9330-6E5432ECDE40}" srcId="{D079A32A-C5AC-411A-B1CF-797B8ABDB28A}" destId="{1844C820-FCA8-46A9-9D86-C459236C484B}" srcOrd="0" destOrd="0" parTransId="{13476B61-8025-4ECE-B9D4-8E9F3A6275A8}" sibTransId="{AE966324-8408-4390-AA97-E825E6226870}"/>
    <dgm:cxn modelId="{1697234E-620D-41CB-B68C-C3277FDCE6F9}" type="presOf" srcId="{DB3D2BA8-661B-42E2-9736-953F7855FC09}" destId="{809B1BC5-3BFC-414B-BD9E-29D23EE340EE}" srcOrd="0" destOrd="0" presId="urn:microsoft.com/office/officeart/2009/3/layout/SnapshotPictureList"/>
    <dgm:cxn modelId="{A18F2E3B-6F1F-4B3C-B699-AF911F6AFCF1}" srcId="{DB3D2BA8-661B-42E2-9736-953F7855FC09}" destId="{D079A32A-C5AC-411A-B1CF-797B8ABDB28A}" srcOrd="0" destOrd="0" parTransId="{B234AB72-F73D-4518-BBE8-AA7539B0AE55}" sibTransId="{3D09CE9A-147E-4C59-BC5F-1317D4F11425}"/>
    <dgm:cxn modelId="{050A6588-44B6-4D85-85B0-EBCA767DFEDE}" type="presOf" srcId="{1844C820-FCA8-46A9-9D86-C459236C484B}" destId="{D2B3DE7A-AD09-4756-A32C-6F39B74B18F8}" srcOrd="0" destOrd="0" presId="urn:microsoft.com/office/officeart/2009/3/layout/SnapshotPictureList"/>
    <dgm:cxn modelId="{9E00D1ED-84C2-4B7A-B780-54EDCAEB3869}" type="presOf" srcId="{D079A32A-C5AC-411A-B1CF-797B8ABDB28A}" destId="{400C2444-A816-4FBC-BA9E-1C68BED4FDD3}" srcOrd="0" destOrd="0" presId="urn:microsoft.com/office/officeart/2009/3/layout/SnapshotPictureList"/>
    <dgm:cxn modelId="{0067CC43-DEB9-4FA6-8A7E-7C705CD682DA}" type="presParOf" srcId="{809B1BC5-3BFC-414B-BD9E-29D23EE340EE}" destId="{255662AA-A1C8-4E59-8D31-F18183AD3C54}" srcOrd="0" destOrd="0" presId="urn:microsoft.com/office/officeart/2009/3/layout/SnapshotPictureList"/>
    <dgm:cxn modelId="{798393B6-C118-4E2B-9268-7A701D8A5AF7}" type="presParOf" srcId="{255662AA-A1C8-4E59-8D31-F18183AD3C54}" destId="{EEDB0F7A-11D1-4497-B413-6653895F7483}" srcOrd="0" destOrd="0" presId="urn:microsoft.com/office/officeart/2009/3/layout/SnapshotPictureList"/>
    <dgm:cxn modelId="{67BA5A70-AB89-44D5-8FAC-23C06A44905F}" type="presParOf" srcId="{255662AA-A1C8-4E59-8D31-F18183AD3C54}" destId="{400C2444-A816-4FBC-BA9E-1C68BED4FDD3}" srcOrd="1" destOrd="0" presId="urn:microsoft.com/office/officeart/2009/3/layout/SnapshotPictureList"/>
    <dgm:cxn modelId="{CC43A07D-BEEA-4EA3-B640-3B7BB9510A88}" type="presParOf" srcId="{255662AA-A1C8-4E59-8D31-F18183AD3C54}" destId="{D2B3DE7A-AD09-4756-A32C-6F39B74B18F8}" srcOrd="2" destOrd="0" presId="urn:microsoft.com/office/officeart/2009/3/layout/SnapshotPictureList"/>
    <dgm:cxn modelId="{8EE45005-5A49-475C-8B9F-D9BD1E92782D}" type="presParOf" srcId="{255662AA-A1C8-4E59-8D31-F18183AD3C54}" destId="{28C881D6-B04D-4E83-AAB4-748C31E5B2BB}" srcOrd="3" destOrd="0" presId="urn:microsoft.com/office/officeart/2009/3/layout/SnapshotPictureList"/>
    <dgm:cxn modelId="{ECBD8291-86FA-4D82-A743-BB3DF473DD3E}" type="presParOf" srcId="{255662AA-A1C8-4E59-8D31-F18183AD3C54}" destId="{D97B9B2F-4393-46E1-A029-9640EE41E6F0}" srcOrd="4" destOrd="0" presId="urn:microsoft.com/office/officeart/2009/3/layout/SnapshotPictur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DB3D2BA8-661B-42E2-9736-953F7855FC09}" type="doc">
      <dgm:prSet loTypeId="urn:microsoft.com/office/officeart/2009/3/layout/SnapshotPictureLis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D079A32A-C5AC-411A-B1CF-797B8ABDB28A}">
      <dgm:prSet phldrT="[텍스트]"/>
      <dgm:spPr/>
      <dgm:t>
        <a:bodyPr/>
        <a:lstStyle/>
        <a:p>
          <a:pPr algn="ctr" latinLnBrk="1"/>
          <a:r>
            <a:rPr lang="ko-KR" altLang="en-US" dirty="0"/>
            <a:t>승무원</a:t>
          </a:r>
        </a:p>
      </dgm:t>
    </dgm:pt>
    <dgm:pt modelId="{B234AB72-F73D-4518-BBE8-AA7539B0AE55}" type="parTrans" cxnId="{A18F2E3B-6F1F-4B3C-B699-AF911F6AFCF1}">
      <dgm:prSet/>
      <dgm:spPr/>
      <dgm:t>
        <a:bodyPr/>
        <a:lstStyle/>
        <a:p>
          <a:pPr latinLnBrk="1"/>
          <a:endParaRPr lang="ko-KR" altLang="en-US"/>
        </a:p>
      </dgm:t>
    </dgm:pt>
    <dgm:pt modelId="{3D09CE9A-147E-4C59-BC5F-1317D4F11425}" type="sibTrans" cxnId="{A18F2E3B-6F1F-4B3C-B699-AF911F6AFCF1}">
      <dgm:prSet/>
      <dgm:spPr/>
      <dgm:t>
        <a:bodyPr/>
        <a:lstStyle/>
        <a:p>
          <a:pPr latinLnBrk="1"/>
          <a:endParaRPr lang="ko-KR" altLang="en-US"/>
        </a:p>
      </dgm:t>
    </dgm:pt>
    <dgm:pt modelId="{1844C820-FCA8-46A9-9D86-C459236C484B}">
      <dgm:prSet phldrT="[텍스트]" custT="1"/>
      <dgm:spPr/>
      <dgm:t>
        <a:bodyPr anchor="ctr"/>
        <a:lstStyle/>
        <a:p>
          <a:pPr latinLnBrk="1"/>
          <a:r>
            <a:rPr lang="ko-KR" altLang="en-US" sz="1400" dirty="0"/>
            <a:t>승무원은 기술 숙련도</a:t>
          </a:r>
          <a:r>
            <a:rPr lang="en-US" altLang="ko-KR" sz="1400" dirty="0"/>
            <a:t>, </a:t>
          </a:r>
          <a:r>
            <a:rPr lang="ko-KR" altLang="en-US" sz="1400" dirty="0"/>
            <a:t>체력이 존재하며 방 안에 개별적인 캐릭터로 존재한다</a:t>
          </a:r>
          <a:r>
            <a:rPr lang="en-US" altLang="ko-KR" sz="1400" dirty="0"/>
            <a:t>.</a:t>
          </a:r>
        </a:p>
        <a:p>
          <a:pPr latinLnBrk="1"/>
          <a:endParaRPr lang="en-US" altLang="ko-KR" sz="1400" dirty="0"/>
        </a:p>
        <a:p>
          <a:pPr latinLnBrk="1"/>
          <a:r>
            <a:rPr lang="ko-KR" altLang="en-US" sz="1400" dirty="0"/>
            <a:t>승무원은 특정한 시설을 관리할 수 있으며 이것으로 해당 시설의 효율이 상승한다</a:t>
          </a:r>
          <a:r>
            <a:rPr lang="en-US" altLang="ko-KR" sz="1400" dirty="0"/>
            <a:t>.</a:t>
          </a:r>
        </a:p>
        <a:p>
          <a:pPr latinLnBrk="1"/>
          <a:endParaRPr lang="en-US" altLang="ko-KR" sz="1400" dirty="0"/>
        </a:p>
        <a:p>
          <a:pPr latinLnBrk="1"/>
          <a:r>
            <a:rPr lang="ko-KR" altLang="en-US" sz="1400" dirty="0"/>
            <a:t>승무원은  고용과  해약이 자유로우며 이벤트의 결과로 얻을 수도 있다</a:t>
          </a:r>
          <a:r>
            <a:rPr lang="en-US" altLang="ko-KR" sz="1400" dirty="0"/>
            <a:t>.</a:t>
          </a:r>
        </a:p>
        <a:p>
          <a:pPr latinLnBrk="1"/>
          <a:endParaRPr lang="en-US" altLang="ko-KR" sz="1400" dirty="0"/>
        </a:p>
        <a:p>
          <a:pPr latinLnBrk="1"/>
          <a:r>
            <a:rPr lang="ko-KR" altLang="en-US" sz="1400" dirty="0"/>
            <a:t>각 방엔 공간이 충분하여 최소 두 명 이상의 승무원이 있을 수 있다</a:t>
          </a:r>
          <a:r>
            <a:rPr lang="en-US" altLang="ko-KR" sz="1400" dirty="0"/>
            <a:t>.</a:t>
          </a:r>
        </a:p>
      </dgm:t>
    </dgm:pt>
    <dgm:pt modelId="{13476B61-8025-4ECE-B9D4-8E9F3A6275A8}" type="parTrans" cxnId="{7CE814D6-FA4F-40DE-9330-6E5432ECDE40}">
      <dgm:prSet/>
      <dgm:spPr/>
      <dgm:t>
        <a:bodyPr/>
        <a:lstStyle/>
        <a:p>
          <a:pPr latinLnBrk="1"/>
          <a:endParaRPr lang="ko-KR" altLang="en-US"/>
        </a:p>
      </dgm:t>
    </dgm:pt>
    <dgm:pt modelId="{AE966324-8408-4390-AA97-E825E6226870}" type="sibTrans" cxnId="{7CE814D6-FA4F-40DE-9330-6E5432ECDE40}">
      <dgm:prSet/>
      <dgm:spPr/>
      <dgm:t>
        <a:bodyPr/>
        <a:lstStyle/>
        <a:p>
          <a:pPr latinLnBrk="1"/>
          <a:endParaRPr lang="ko-KR" altLang="en-US"/>
        </a:p>
      </dgm:t>
    </dgm:pt>
    <dgm:pt modelId="{809B1BC5-3BFC-414B-BD9E-29D23EE340EE}" type="pres">
      <dgm:prSet presAssocID="{DB3D2BA8-661B-42E2-9736-953F7855FC09}" presName="Name0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55662AA-A1C8-4E59-8D31-F18183AD3C54}" type="pres">
      <dgm:prSet presAssocID="{D079A32A-C5AC-411A-B1CF-797B8ABDB28A}" presName="composite" presStyleCnt="0"/>
      <dgm:spPr/>
    </dgm:pt>
    <dgm:pt modelId="{EEDB0F7A-11D1-4497-B413-6653895F7483}" type="pres">
      <dgm:prSet presAssocID="{D079A32A-C5AC-411A-B1CF-797B8ABDB28A}" presName="ParentAccentShape" presStyleLbl="trBgShp" presStyleIdx="0" presStyleCnt="2" custScaleX="104774"/>
      <dgm:spPr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</dgm:spPr>
    </dgm:pt>
    <dgm:pt modelId="{400C2444-A816-4FBC-BA9E-1C68BED4FDD3}" type="pres">
      <dgm:prSet presAssocID="{D079A32A-C5AC-411A-B1CF-797B8ABDB28A}" presName="ParentText" presStyleLbl="revTx" presStyleIdx="0" presStyleCnt="2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2B3DE7A-AD09-4756-A32C-6F39B74B18F8}" type="pres">
      <dgm:prSet presAssocID="{D079A32A-C5AC-411A-B1CF-797B8ABDB28A}" presName="ChildText" presStyleLbl="revTx" presStyleIdx="1" presStyleCnt="2" custLinFactNeighborX="2567">
        <dgm:presLayoutVars>
          <dgm:chMax val="0"/>
          <dgm:chPref val="0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8C881D6-B04D-4E83-AAB4-748C31E5B2BB}" type="pres">
      <dgm:prSet presAssocID="{D079A32A-C5AC-411A-B1CF-797B8ABDB28A}" presName="ChildAccentShape" presStyleLbl="trBgShp" presStyleIdx="1" presStyleCnt="2"/>
      <dgm:spPr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</dgm:spPr>
    </dgm:pt>
    <dgm:pt modelId="{D97B9B2F-4393-46E1-A029-9640EE41E6F0}" type="pres">
      <dgm:prSet presAssocID="{D079A32A-C5AC-411A-B1CF-797B8ABDB28A}" presName="Image" presStyleLbl="alignImgPlace1" presStyleIdx="0" presStyleCnt="1" custScaleX="104774"/>
      <dgm:spPr>
        <a:blipFill dpi="0" rotWithShape="1">
          <a:blip xmlns:r="http://schemas.openxmlformats.org/officeDocument/2006/relationships"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65000"/>
                    </a14:imgEffect>
                    <a14:imgEffect>
                      <a14:brightnessContrast contrast="8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956" t="-829" r="-14031" b="-11419"/>
          </a:stretch>
        </a:blipFill>
      </dgm:spPr>
    </dgm:pt>
  </dgm:ptLst>
  <dgm:cxnLst>
    <dgm:cxn modelId="{7CE814D6-FA4F-40DE-9330-6E5432ECDE40}" srcId="{D079A32A-C5AC-411A-B1CF-797B8ABDB28A}" destId="{1844C820-FCA8-46A9-9D86-C459236C484B}" srcOrd="0" destOrd="0" parTransId="{13476B61-8025-4ECE-B9D4-8E9F3A6275A8}" sibTransId="{AE966324-8408-4390-AA97-E825E6226870}"/>
    <dgm:cxn modelId="{9F5515C0-FB24-4682-AEF3-CE23149B528C}" type="presOf" srcId="{1844C820-FCA8-46A9-9D86-C459236C484B}" destId="{D2B3DE7A-AD09-4756-A32C-6F39B74B18F8}" srcOrd="0" destOrd="0" presId="urn:microsoft.com/office/officeart/2009/3/layout/SnapshotPictureList"/>
    <dgm:cxn modelId="{A18F2E3B-6F1F-4B3C-B699-AF911F6AFCF1}" srcId="{DB3D2BA8-661B-42E2-9736-953F7855FC09}" destId="{D079A32A-C5AC-411A-B1CF-797B8ABDB28A}" srcOrd="0" destOrd="0" parTransId="{B234AB72-F73D-4518-BBE8-AA7539B0AE55}" sibTransId="{3D09CE9A-147E-4C59-BC5F-1317D4F11425}"/>
    <dgm:cxn modelId="{F1A47DE6-7D73-4891-8BF2-76DC01B4E027}" type="presOf" srcId="{D079A32A-C5AC-411A-B1CF-797B8ABDB28A}" destId="{400C2444-A816-4FBC-BA9E-1C68BED4FDD3}" srcOrd="0" destOrd="0" presId="urn:microsoft.com/office/officeart/2009/3/layout/SnapshotPictureList"/>
    <dgm:cxn modelId="{2991AA2D-6908-4234-BD0B-F77D1AC08225}" type="presOf" srcId="{DB3D2BA8-661B-42E2-9736-953F7855FC09}" destId="{809B1BC5-3BFC-414B-BD9E-29D23EE340EE}" srcOrd="0" destOrd="0" presId="urn:microsoft.com/office/officeart/2009/3/layout/SnapshotPictureList"/>
    <dgm:cxn modelId="{E70A8B15-DBFB-49E8-83DD-95CC1E9BF842}" type="presParOf" srcId="{809B1BC5-3BFC-414B-BD9E-29D23EE340EE}" destId="{255662AA-A1C8-4E59-8D31-F18183AD3C54}" srcOrd="0" destOrd="0" presId="urn:microsoft.com/office/officeart/2009/3/layout/SnapshotPictureList"/>
    <dgm:cxn modelId="{22320C4C-3EAE-4E99-B1A3-617192CA25BF}" type="presParOf" srcId="{255662AA-A1C8-4E59-8D31-F18183AD3C54}" destId="{EEDB0F7A-11D1-4497-B413-6653895F7483}" srcOrd="0" destOrd="0" presId="urn:microsoft.com/office/officeart/2009/3/layout/SnapshotPictureList"/>
    <dgm:cxn modelId="{D0403381-3ABC-48A0-B649-F473CF5E8D9E}" type="presParOf" srcId="{255662AA-A1C8-4E59-8D31-F18183AD3C54}" destId="{400C2444-A816-4FBC-BA9E-1C68BED4FDD3}" srcOrd="1" destOrd="0" presId="urn:microsoft.com/office/officeart/2009/3/layout/SnapshotPictureList"/>
    <dgm:cxn modelId="{FF1E079E-4EE4-4D7C-A139-34DAE17B89E0}" type="presParOf" srcId="{255662AA-A1C8-4E59-8D31-F18183AD3C54}" destId="{D2B3DE7A-AD09-4756-A32C-6F39B74B18F8}" srcOrd="2" destOrd="0" presId="urn:microsoft.com/office/officeart/2009/3/layout/SnapshotPictureList"/>
    <dgm:cxn modelId="{791881A3-84DA-46E5-A6AC-A46882DC5F6C}" type="presParOf" srcId="{255662AA-A1C8-4E59-8D31-F18183AD3C54}" destId="{28C881D6-B04D-4E83-AAB4-748C31E5B2BB}" srcOrd="3" destOrd="0" presId="urn:microsoft.com/office/officeart/2009/3/layout/SnapshotPictureList"/>
    <dgm:cxn modelId="{1D5937DD-E476-4308-A999-DCF209FB7C7E}" type="presParOf" srcId="{255662AA-A1C8-4E59-8D31-F18183AD3C54}" destId="{D97B9B2F-4393-46E1-A029-9640EE41E6F0}" srcOrd="4" destOrd="0" presId="urn:microsoft.com/office/officeart/2009/3/layout/SnapshotPictur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0F9C78E3-7022-478A-9079-98717FEBC099}" type="doc">
      <dgm:prSet loTypeId="urn:microsoft.com/office/officeart/2005/8/layout/cycle6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684EAC18-72B8-4F23-9E92-F822A369F0A5}">
      <dgm:prSet phldrT="[텍스트]" custT="1"/>
      <dgm:spPr>
        <a:solidFill>
          <a:schemeClr val="accent1">
            <a:lumMod val="50000"/>
          </a:schemeClr>
        </a:solidFill>
        <a:ln w="12700">
          <a:solidFill>
            <a:schemeClr val="bg2"/>
          </a:solidFill>
        </a:ln>
      </dgm:spPr>
      <dgm:t>
        <a:bodyPr/>
        <a:lstStyle/>
        <a:p>
          <a:pPr latinLnBrk="1"/>
          <a:r>
            <a:rPr lang="ko-KR" altLang="en-US" sz="2800" dirty="0"/>
            <a:t>목적지 설정</a:t>
          </a:r>
        </a:p>
      </dgm:t>
    </dgm:pt>
    <dgm:pt modelId="{CD5DEF3C-1A9B-440E-B6F8-351E02AA6011}" type="parTrans" cxnId="{06F5AC27-91B6-44D4-A45D-F1BD6C4CA30F}">
      <dgm:prSet/>
      <dgm:spPr/>
      <dgm:t>
        <a:bodyPr/>
        <a:lstStyle/>
        <a:p>
          <a:pPr latinLnBrk="1"/>
          <a:endParaRPr lang="ko-KR" altLang="en-US"/>
        </a:p>
      </dgm:t>
    </dgm:pt>
    <dgm:pt modelId="{3E671A12-4998-4EE8-ABE7-F2E3B8FB57D5}" type="sibTrans" cxnId="{06F5AC27-91B6-44D4-A45D-F1BD6C4CA30F}">
      <dgm:prSet/>
      <dgm:spPr>
        <a:ln w="12700">
          <a:solidFill>
            <a:schemeClr val="accent2"/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E187C791-1476-4D4A-AD64-DE65B3B7FFD3}">
      <dgm:prSet phldrT="[텍스트]" custT="1"/>
      <dgm:spPr>
        <a:solidFill>
          <a:schemeClr val="accent1">
            <a:lumMod val="50000"/>
          </a:schemeClr>
        </a:solidFill>
        <a:ln w="12700">
          <a:solidFill>
            <a:schemeClr val="bg2"/>
          </a:solidFill>
        </a:ln>
      </dgm:spPr>
      <dgm:t>
        <a:bodyPr/>
        <a:lstStyle/>
        <a:p>
          <a:pPr latinLnBrk="1"/>
          <a:r>
            <a:rPr lang="ko-KR" altLang="en-US" sz="2800" dirty="0"/>
            <a:t>지역</a:t>
          </a:r>
          <a:r>
            <a:rPr lang="en-US" altLang="ko-KR" sz="2800" dirty="0"/>
            <a:t/>
          </a:r>
          <a:br>
            <a:rPr lang="en-US" altLang="ko-KR" sz="2800" dirty="0"/>
          </a:br>
          <a:r>
            <a:rPr lang="ko-KR" altLang="en-US" sz="2800" dirty="0"/>
            <a:t>항해</a:t>
          </a:r>
        </a:p>
      </dgm:t>
    </dgm:pt>
    <dgm:pt modelId="{E1352126-9866-46E0-A0E0-C88BA6781131}" type="parTrans" cxnId="{9888978C-05DA-4188-A920-18690EC0995D}">
      <dgm:prSet/>
      <dgm:spPr/>
      <dgm:t>
        <a:bodyPr/>
        <a:lstStyle/>
        <a:p>
          <a:pPr latinLnBrk="1"/>
          <a:endParaRPr lang="ko-KR" altLang="en-US"/>
        </a:p>
      </dgm:t>
    </dgm:pt>
    <dgm:pt modelId="{6753A9A2-EBB9-4CBD-B8FC-5A0E3EF0FD96}" type="sibTrans" cxnId="{9888978C-05DA-4188-A920-18690EC0995D}">
      <dgm:prSet/>
      <dgm:spPr>
        <a:ln w="12700">
          <a:solidFill>
            <a:schemeClr val="accent2"/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C3505FE1-BD5C-4B17-B1B3-08699DEE84CA}">
      <dgm:prSet phldrT="[텍스트]" custT="1"/>
      <dgm:spPr>
        <a:solidFill>
          <a:schemeClr val="accent1">
            <a:lumMod val="50000"/>
          </a:schemeClr>
        </a:solidFill>
        <a:ln w="12700">
          <a:solidFill>
            <a:schemeClr val="bg2"/>
          </a:solidFill>
        </a:ln>
      </dgm:spPr>
      <dgm:t>
        <a:bodyPr/>
        <a:lstStyle/>
        <a:p>
          <a:pPr latinLnBrk="1"/>
          <a:r>
            <a:rPr lang="ko-KR" altLang="en-US" sz="2800" dirty="0"/>
            <a:t>이벤트 발생</a:t>
          </a:r>
        </a:p>
      </dgm:t>
    </dgm:pt>
    <dgm:pt modelId="{CBE28A77-0831-42D3-866A-7E3FA3E8BC03}" type="parTrans" cxnId="{27EDA296-6183-4169-A430-8CFFC4833244}">
      <dgm:prSet/>
      <dgm:spPr/>
      <dgm:t>
        <a:bodyPr/>
        <a:lstStyle/>
        <a:p>
          <a:pPr latinLnBrk="1"/>
          <a:endParaRPr lang="ko-KR" altLang="en-US"/>
        </a:p>
      </dgm:t>
    </dgm:pt>
    <dgm:pt modelId="{861E7CCC-2036-4D9D-857E-F8AF92CBCF73}" type="sibTrans" cxnId="{27EDA296-6183-4169-A430-8CFFC4833244}">
      <dgm:prSet/>
      <dgm:spPr>
        <a:ln w="12700">
          <a:solidFill>
            <a:schemeClr val="accent2"/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C2850242-A8DD-45E5-8AA4-32C36750113D}">
      <dgm:prSet phldrT="[텍스트]" custT="1"/>
      <dgm:spPr>
        <a:solidFill>
          <a:schemeClr val="accent1">
            <a:lumMod val="50000"/>
          </a:schemeClr>
        </a:solidFill>
        <a:ln w="12700">
          <a:solidFill>
            <a:schemeClr val="bg2"/>
          </a:solidFill>
        </a:ln>
      </dgm:spPr>
      <dgm:t>
        <a:bodyPr/>
        <a:lstStyle/>
        <a:p>
          <a:pPr latinLnBrk="1"/>
          <a:r>
            <a:rPr lang="ko-KR" altLang="en-US" sz="2800" dirty="0"/>
            <a:t>전투 및 교역</a:t>
          </a:r>
        </a:p>
      </dgm:t>
    </dgm:pt>
    <dgm:pt modelId="{E9DD7495-AE50-4FFF-9223-248C29FDAA20}" type="parTrans" cxnId="{88215B2F-AA09-401B-924F-66D48FE4C3A5}">
      <dgm:prSet/>
      <dgm:spPr/>
      <dgm:t>
        <a:bodyPr/>
        <a:lstStyle/>
        <a:p>
          <a:pPr latinLnBrk="1"/>
          <a:endParaRPr lang="ko-KR" altLang="en-US"/>
        </a:p>
      </dgm:t>
    </dgm:pt>
    <dgm:pt modelId="{19FD7DDB-B75B-4976-897B-819CE326F1ED}" type="sibTrans" cxnId="{88215B2F-AA09-401B-924F-66D48FE4C3A5}">
      <dgm:prSet/>
      <dgm:spPr>
        <a:ln w="12700">
          <a:solidFill>
            <a:schemeClr val="accent2"/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70B76965-3C72-44F0-9965-9BCCA8F9FD7C}">
      <dgm:prSet phldrT="[텍스트]" custT="1"/>
      <dgm:spPr>
        <a:solidFill>
          <a:schemeClr val="accent1">
            <a:lumMod val="50000"/>
          </a:schemeClr>
        </a:solidFill>
        <a:ln w="12700">
          <a:solidFill>
            <a:schemeClr val="bg2"/>
          </a:solidFill>
        </a:ln>
      </dgm:spPr>
      <dgm:t>
        <a:bodyPr/>
        <a:lstStyle/>
        <a:p>
          <a:pPr latinLnBrk="1"/>
          <a:r>
            <a:rPr lang="ko-KR" altLang="en-US" sz="2800" dirty="0"/>
            <a:t>퀘스트</a:t>
          </a:r>
        </a:p>
      </dgm:t>
    </dgm:pt>
    <dgm:pt modelId="{C88B1500-AFBD-48F2-BF53-FC246B30D1E1}" type="parTrans" cxnId="{4E97FA06-13B0-4807-8157-9F8E2C92E1B5}">
      <dgm:prSet/>
      <dgm:spPr/>
      <dgm:t>
        <a:bodyPr/>
        <a:lstStyle/>
        <a:p>
          <a:pPr latinLnBrk="1"/>
          <a:endParaRPr lang="ko-KR" altLang="en-US"/>
        </a:p>
      </dgm:t>
    </dgm:pt>
    <dgm:pt modelId="{46669A6D-505F-4ED1-BDDB-3423702307AC}" type="sibTrans" cxnId="{4E97FA06-13B0-4807-8157-9F8E2C92E1B5}">
      <dgm:prSet/>
      <dgm:spPr/>
      <dgm:t>
        <a:bodyPr/>
        <a:lstStyle/>
        <a:p>
          <a:pPr latinLnBrk="1"/>
          <a:endParaRPr lang="ko-KR" altLang="en-US"/>
        </a:p>
      </dgm:t>
    </dgm:pt>
    <dgm:pt modelId="{5D0FFF85-3A05-4ACC-A862-138C4E31FA48}" type="pres">
      <dgm:prSet presAssocID="{0F9C78E3-7022-478A-9079-98717FEBC099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DBD1564-BFFD-4754-802F-F399178B87E3}" type="pres">
      <dgm:prSet presAssocID="{684EAC18-72B8-4F23-9E92-F822A369F0A5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BF8C85E-C286-4439-833D-84BF72520195}" type="pres">
      <dgm:prSet presAssocID="{684EAC18-72B8-4F23-9E92-F822A369F0A5}" presName="spNode" presStyleCnt="0"/>
      <dgm:spPr/>
    </dgm:pt>
    <dgm:pt modelId="{C2EBC882-C4C8-496C-A6CD-AD8D04B7173C}" type="pres">
      <dgm:prSet presAssocID="{3E671A12-4998-4EE8-ABE7-F2E3B8FB57D5}" presName="sibTrans" presStyleLbl="sibTrans1D1" presStyleIdx="0" presStyleCnt="5"/>
      <dgm:spPr/>
      <dgm:t>
        <a:bodyPr/>
        <a:lstStyle/>
        <a:p>
          <a:pPr latinLnBrk="1"/>
          <a:endParaRPr lang="ko-KR" altLang="en-US"/>
        </a:p>
      </dgm:t>
    </dgm:pt>
    <dgm:pt modelId="{ABF87D1F-AC06-492B-8CC8-C0272380D77A}" type="pres">
      <dgm:prSet presAssocID="{E187C791-1476-4D4A-AD64-DE65B3B7FFD3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30922E1-34AA-4DC0-AEA1-91BB8BE34E43}" type="pres">
      <dgm:prSet presAssocID="{E187C791-1476-4D4A-AD64-DE65B3B7FFD3}" presName="spNode" presStyleCnt="0"/>
      <dgm:spPr/>
    </dgm:pt>
    <dgm:pt modelId="{0BA75149-9B32-42DD-B7E3-831C28D8BADB}" type="pres">
      <dgm:prSet presAssocID="{6753A9A2-EBB9-4CBD-B8FC-5A0E3EF0FD96}" presName="sibTrans" presStyleLbl="sibTrans1D1" presStyleIdx="1" presStyleCnt="5"/>
      <dgm:spPr/>
      <dgm:t>
        <a:bodyPr/>
        <a:lstStyle/>
        <a:p>
          <a:pPr latinLnBrk="1"/>
          <a:endParaRPr lang="ko-KR" altLang="en-US"/>
        </a:p>
      </dgm:t>
    </dgm:pt>
    <dgm:pt modelId="{53FAF9B1-3876-45E3-89E7-955694FC0F18}" type="pres">
      <dgm:prSet presAssocID="{70B76965-3C72-44F0-9965-9BCCA8F9FD7C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06FDB90-A23E-4D29-98BE-36E8B1334857}" type="pres">
      <dgm:prSet presAssocID="{70B76965-3C72-44F0-9965-9BCCA8F9FD7C}" presName="spNode" presStyleCnt="0"/>
      <dgm:spPr/>
    </dgm:pt>
    <dgm:pt modelId="{9AF31051-8568-4B00-9A8E-758EB3E9C537}" type="pres">
      <dgm:prSet presAssocID="{46669A6D-505F-4ED1-BDDB-3423702307AC}" presName="sibTrans" presStyleLbl="sibTrans1D1" presStyleIdx="2" presStyleCnt="5"/>
      <dgm:spPr/>
      <dgm:t>
        <a:bodyPr/>
        <a:lstStyle/>
        <a:p>
          <a:pPr latinLnBrk="1"/>
          <a:endParaRPr lang="ko-KR" altLang="en-US"/>
        </a:p>
      </dgm:t>
    </dgm:pt>
    <dgm:pt modelId="{FD66FD1B-54ED-4255-86D1-C77675ECFD07}" type="pres">
      <dgm:prSet presAssocID="{C3505FE1-BD5C-4B17-B1B3-08699DEE84CA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2E2D1BC-76DD-4B75-A6EE-D6C4896C726D}" type="pres">
      <dgm:prSet presAssocID="{C3505FE1-BD5C-4B17-B1B3-08699DEE84CA}" presName="spNode" presStyleCnt="0"/>
      <dgm:spPr/>
    </dgm:pt>
    <dgm:pt modelId="{225B6DB3-2EB2-49BD-BBE8-B3622B5008AA}" type="pres">
      <dgm:prSet presAssocID="{861E7CCC-2036-4D9D-857E-F8AF92CBCF73}" presName="sibTrans" presStyleLbl="sibTrans1D1" presStyleIdx="3" presStyleCnt="5"/>
      <dgm:spPr/>
      <dgm:t>
        <a:bodyPr/>
        <a:lstStyle/>
        <a:p>
          <a:pPr latinLnBrk="1"/>
          <a:endParaRPr lang="ko-KR" altLang="en-US"/>
        </a:p>
      </dgm:t>
    </dgm:pt>
    <dgm:pt modelId="{0FD46D3B-7255-4ADF-85D9-6E9614900912}" type="pres">
      <dgm:prSet presAssocID="{C2850242-A8DD-45E5-8AA4-32C36750113D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29EA1C9-E7D1-42FE-90A7-2CBD746BB804}" type="pres">
      <dgm:prSet presAssocID="{C2850242-A8DD-45E5-8AA4-32C36750113D}" presName="spNode" presStyleCnt="0"/>
      <dgm:spPr/>
    </dgm:pt>
    <dgm:pt modelId="{1575792F-1502-4A07-83CC-3EA2BBFD65AF}" type="pres">
      <dgm:prSet presAssocID="{19FD7DDB-B75B-4976-897B-819CE326F1ED}" presName="sibTrans" presStyleLbl="sibTrans1D1" presStyleIdx="4" presStyleCnt="5"/>
      <dgm:spPr/>
      <dgm:t>
        <a:bodyPr/>
        <a:lstStyle/>
        <a:p>
          <a:pPr latinLnBrk="1"/>
          <a:endParaRPr lang="ko-KR" altLang="en-US"/>
        </a:p>
      </dgm:t>
    </dgm:pt>
  </dgm:ptLst>
  <dgm:cxnLst>
    <dgm:cxn modelId="{FC26F270-5027-4821-8192-28B4976AA645}" type="presOf" srcId="{684EAC18-72B8-4F23-9E92-F822A369F0A5}" destId="{0DBD1564-BFFD-4754-802F-F399178B87E3}" srcOrd="0" destOrd="0" presId="urn:microsoft.com/office/officeart/2005/8/layout/cycle6"/>
    <dgm:cxn modelId="{4E97FA06-13B0-4807-8157-9F8E2C92E1B5}" srcId="{0F9C78E3-7022-478A-9079-98717FEBC099}" destId="{70B76965-3C72-44F0-9965-9BCCA8F9FD7C}" srcOrd="2" destOrd="0" parTransId="{C88B1500-AFBD-48F2-BF53-FC246B30D1E1}" sibTransId="{46669A6D-505F-4ED1-BDDB-3423702307AC}"/>
    <dgm:cxn modelId="{95DF0793-1E3E-4E4D-BBDE-B87222FE627D}" type="presOf" srcId="{6753A9A2-EBB9-4CBD-B8FC-5A0E3EF0FD96}" destId="{0BA75149-9B32-42DD-B7E3-831C28D8BADB}" srcOrd="0" destOrd="0" presId="urn:microsoft.com/office/officeart/2005/8/layout/cycle6"/>
    <dgm:cxn modelId="{D7F11702-78A6-471F-82C1-56A37DB664B5}" type="presOf" srcId="{46669A6D-505F-4ED1-BDDB-3423702307AC}" destId="{9AF31051-8568-4B00-9A8E-758EB3E9C537}" srcOrd="0" destOrd="0" presId="urn:microsoft.com/office/officeart/2005/8/layout/cycle6"/>
    <dgm:cxn modelId="{9092561D-DD06-40C9-B7DF-C883F3B2F6EF}" type="presOf" srcId="{861E7CCC-2036-4D9D-857E-F8AF92CBCF73}" destId="{225B6DB3-2EB2-49BD-BBE8-B3622B5008AA}" srcOrd="0" destOrd="0" presId="urn:microsoft.com/office/officeart/2005/8/layout/cycle6"/>
    <dgm:cxn modelId="{4F3BC82D-6F58-4F17-A1B4-1C95AED6ADF5}" type="presOf" srcId="{E187C791-1476-4D4A-AD64-DE65B3B7FFD3}" destId="{ABF87D1F-AC06-492B-8CC8-C0272380D77A}" srcOrd="0" destOrd="0" presId="urn:microsoft.com/office/officeart/2005/8/layout/cycle6"/>
    <dgm:cxn modelId="{78742727-04D5-4BE9-A97F-5F2DE8A20DE6}" type="presOf" srcId="{70B76965-3C72-44F0-9965-9BCCA8F9FD7C}" destId="{53FAF9B1-3876-45E3-89E7-955694FC0F18}" srcOrd="0" destOrd="0" presId="urn:microsoft.com/office/officeart/2005/8/layout/cycle6"/>
    <dgm:cxn modelId="{06F5AC27-91B6-44D4-A45D-F1BD6C4CA30F}" srcId="{0F9C78E3-7022-478A-9079-98717FEBC099}" destId="{684EAC18-72B8-4F23-9E92-F822A369F0A5}" srcOrd="0" destOrd="0" parTransId="{CD5DEF3C-1A9B-440E-B6F8-351E02AA6011}" sibTransId="{3E671A12-4998-4EE8-ABE7-F2E3B8FB57D5}"/>
    <dgm:cxn modelId="{9888978C-05DA-4188-A920-18690EC0995D}" srcId="{0F9C78E3-7022-478A-9079-98717FEBC099}" destId="{E187C791-1476-4D4A-AD64-DE65B3B7FFD3}" srcOrd="1" destOrd="0" parTransId="{E1352126-9866-46E0-A0E0-C88BA6781131}" sibTransId="{6753A9A2-EBB9-4CBD-B8FC-5A0E3EF0FD96}"/>
    <dgm:cxn modelId="{88215B2F-AA09-401B-924F-66D48FE4C3A5}" srcId="{0F9C78E3-7022-478A-9079-98717FEBC099}" destId="{C2850242-A8DD-45E5-8AA4-32C36750113D}" srcOrd="4" destOrd="0" parTransId="{E9DD7495-AE50-4FFF-9223-248C29FDAA20}" sibTransId="{19FD7DDB-B75B-4976-897B-819CE326F1ED}"/>
    <dgm:cxn modelId="{053633FF-AA9F-4102-A0BD-52F9E3FB8E56}" type="presOf" srcId="{C3505FE1-BD5C-4B17-B1B3-08699DEE84CA}" destId="{FD66FD1B-54ED-4255-86D1-C77675ECFD07}" srcOrd="0" destOrd="0" presId="urn:microsoft.com/office/officeart/2005/8/layout/cycle6"/>
    <dgm:cxn modelId="{27EDA296-6183-4169-A430-8CFFC4833244}" srcId="{0F9C78E3-7022-478A-9079-98717FEBC099}" destId="{C3505FE1-BD5C-4B17-B1B3-08699DEE84CA}" srcOrd="3" destOrd="0" parTransId="{CBE28A77-0831-42D3-866A-7E3FA3E8BC03}" sibTransId="{861E7CCC-2036-4D9D-857E-F8AF92CBCF73}"/>
    <dgm:cxn modelId="{2B22E35E-1C3D-4184-B74D-39DD5B465A4D}" type="presOf" srcId="{C2850242-A8DD-45E5-8AA4-32C36750113D}" destId="{0FD46D3B-7255-4ADF-85D9-6E9614900912}" srcOrd="0" destOrd="0" presId="urn:microsoft.com/office/officeart/2005/8/layout/cycle6"/>
    <dgm:cxn modelId="{2A7D54FD-9341-4804-96D6-951A67647F11}" type="presOf" srcId="{19FD7DDB-B75B-4976-897B-819CE326F1ED}" destId="{1575792F-1502-4A07-83CC-3EA2BBFD65AF}" srcOrd="0" destOrd="0" presId="urn:microsoft.com/office/officeart/2005/8/layout/cycle6"/>
    <dgm:cxn modelId="{EC3B7D82-3BBC-46FE-9971-FF52AA86AFBC}" type="presOf" srcId="{0F9C78E3-7022-478A-9079-98717FEBC099}" destId="{5D0FFF85-3A05-4ACC-A862-138C4E31FA48}" srcOrd="0" destOrd="0" presId="urn:microsoft.com/office/officeart/2005/8/layout/cycle6"/>
    <dgm:cxn modelId="{149239F0-5159-4B08-9C9E-87790E1A91B6}" type="presOf" srcId="{3E671A12-4998-4EE8-ABE7-F2E3B8FB57D5}" destId="{C2EBC882-C4C8-496C-A6CD-AD8D04B7173C}" srcOrd="0" destOrd="0" presId="urn:microsoft.com/office/officeart/2005/8/layout/cycle6"/>
    <dgm:cxn modelId="{CBA6E033-118C-46E8-BA0B-AD5F616E0C9D}" type="presParOf" srcId="{5D0FFF85-3A05-4ACC-A862-138C4E31FA48}" destId="{0DBD1564-BFFD-4754-802F-F399178B87E3}" srcOrd="0" destOrd="0" presId="urn:microsoft.com/office/officeart/2005/8/layout/cycle6"/>
    <dgm:cxn modelId="{F29D093B-A74C-49C1-A7BD-B2DBE1495EB2}" type="presParOf" srcId="{5D0FFF85-3A05-4ACC-A862-138C4E31FA48}" destId="{EBF8C85E-C286-4439-833D-84BF72520195}" srcOrd="1" destOrd="0" presId="urn:microsoft.com/office/officeart/2005/8/layout/cycle6"/>
    <dgm:cxn modelId="{F477C553-BC05-468D-9624-DFC46E239666}" type="presParOf" srcId="{5D0FFF85-3A05-4ACC-A862-138C4E31FA48}" destId="{C2EBC882-C4C8-496C-A6CD-AD8D04B7173C}" srcOrd="2" destOrd="0" presId="urn:microsoft.com/office/officeart/2005/8/layout/cycle6"/>
    <dgm:cxn modelId="{4007A1E9-D963-4F0F-8DF0-A6DB05A93FBA}" type="presParOf" srcId="{5D0FFF85-3A05-4ACC-A862-138C4E31FA48}" destId="{ABF87D1F-AC06-492B-8CC8-C0272380D77A}" srcOrd="3" destOrd="0" presId="urn:microsoft.com/office/officeart/2005/8/layout/cycle6"/>
    <dgm:cxn modelId="{1CCD90CA-F8E2-4BE2-915B-06AC41DBA701}" type="presParOf" srcId="{5D0FFF85-3A05-4ACC-A862-138C4E31FA48}" destId="{430922E1-34AA-4DC0-AEA1-91BB8BE34E43}" srcOrd="4" destOrd="0" presId="urn:microsoft.com/office/officeart/2005/8/layout/cycle6"/>
    <dgm:cxn modelId="{96E62D9A-79A5-4662-8EC4-C8D2DEEEF296}" type="presParOf" srcId="{5D0FFF85-3A05-4ACC-A862-138C4E31FA48}" destId="{0BA75149-9B32-42DD-B7E3-831C28D8BADB}" srcOrd="5" destOrd="0" presId="urn:microsoft.com/office/officeart/2005/8/layout/cycle6"/>
    <dgm:cxn modelId="{2DC1EEDD-68D0-4EEF-81D2-00EE0A32A1CC}" type="presParOf" srcId="{5D0FFF85-3A05-4ACC-A862-138C4E31FA48}" destId="{53FAF9B1-3876-45E3-89E7-955694FC0F18}" srcOrd="6" destOrd="0" presId="urn:microsoft.com/office/officeart/2005/8/layout/cycle6"/>
    <dgm:cxn modelId="{7D4CB67F-DF30-4378-A171-1539C3715AD8}" type="presParOf" srcId="{5D0FFF85-3A05-4ACC-A862-138C4E31FA48}" destId="{006FDB90-A23E-4D29-98BE-36E8B1334857}" srcOrd="7" destOrd="0" presId="urn:microsoft.com/office/officeart/2005/8/layout/cycle6"/>
    <dgm:cxn modelId="{C5303315-0C00-40F8-8191-9BD07DC209FB}" type="presParOf" srcId="{5D0FFF85-3A05-4ACC-A862-138C4E31FA48}" destId="{9AF31051-8568-4B00-9A8E-758EB3E9C537}" srcOrd="8" destOrd="0" presId="urn:microsoft.com/office/officeart/2005/8/layout/cycle6"/>
    <dgm:cxn modelId="{2A82E181-4792-4470-AB3B-1CEEE15ED409}" type="presParOf" srcId="{5D0FFF85-3A05-4ACC-A862-138C4E31FA48}" destId="{FD66FD1B-54ED-4255-86D1-C77675ECFD07}" srcOrd="9" destOrd="0" presId="urn:microsoft.com/office/officeart/2005/8/layout/cycle6"/>
    <dgm:cxn modelId="{BF2D26A7-1873-4B7C-A9F8-A500C4D3DAA6}" type="presParOf" srcId="{5D0FFF85-3A05-4ACC-A862-138C4E31FA48}" destId="{32E2D1BC-76DD-4B75-A6EE-D6C4896C726D}" srcOrd="10" destOrd="0" presId="urn:microsoft.com/office/officeart/2005/8/layout/cycle6"/>
    <dgm:cxn modelId="{7AB75726-BEEC-4DE6-89EE-5DAC8A2B5EFF}" type="presParOf" srcId="{5D0FFF85-3A05-4ACC-A862-138C4E31FA48}" destId="{225B6DB3-2EB2-49BD-BBE8-B3622B5008AA}" srcOrd="11" destOrd="0" presId="urn:microsoft.com/office/officeart/2005/8/layout/cycle6"/>
    <dgm:cxn modelId="{AFC122F0-2939-4733-B2B8-4097B5D5E61B}" type="presParOf" srcId="{5D0FFF85-3A05-4ACC-A862-138C4E31FA48}" destId="{0FD46D3B-7255-4ADF-85D9-6E9614900912}" srcOrd="12" destOrd="0" presId="urn:microsoft.com/office/officeart/2005/8/layout/cycle6"/>
    <dgm:cxn modelId="{6BD9492C-5DC6-401A-AFB3-7ADEFF6C2EF4}" type="presParOf" srcId="{5D0FFF85-3A05-4ACC-A862-138C4E31FA48}" destId="{029EA1C9-E7D1-42FE-90A7-2CBD746BB804}" srcOrd="13" destOrd="0" presId="urn:microsoft.com/office/officeart/2005/8/layout/cycle6"/>
    <dgm:cxn modelId="{308CBC2A-65D4-41A6-AB77-95EF1CF17B86}" type="presParOf" srcId="{5D0FFF85-3A05-4ACC-A862-138C4E31FA48}" destId="{1575792F-1502-4A07-83CC-3EA2BBFD65AF}" srcOrd="14" destOrd="0" presId="urn:microsoft.com/office/officeart/2005/8/layout/cycle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4125642-61A1-4F1A-8BE3-FC0E088601E1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8A59D89E-70E8-44C2-9363-650FC981E839}">
      <dgm:prSet phldrT="[텍스트]" custT="1"/>
      <dgm:spPr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  <a:ln>
          <a:solidFill>
            <a:schemeClr val="tx1"/>
          </a:solidFill>
        </a:ln>
      </dgm:spPr>
      <dgm:t>
        <a:bodyPr/>
        <a:lstStyle/>
        <a:p>
          <a:pPr latinLnBrk="1"/>
          <a:r>
            <a:rPr lang="ko-KR" alt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전략과 성장</a:t>
          </a:r>
        </a:p>
      </dgm:t>
    </dgm:pt>
    <dgm:pt modelId="{D5441016-627F-4E9D-B772-03909D6636AC}" type="parTrans" cxnId="{FBB954B3-D278-401C-BA49-9BACDE761802}">
      <dgm:prSet/>
      <dgm:spPr/>
      <dgm:t>
        <a:bodyPr/>
        <a:lstStyle/>
        <a:p>
          <a:pPr latinLnBrk="1"/>
          <a:endParaRPr lang="ko-KR" alt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94164B14-8C6C-4DFC-9636-A3E57BCFAF26}" type="sibTrans" cxnId="{FBB954B3-D278-401C-BA49-9BACDE761802}">
      <dgm:prSet/>
      <dgm:spPr/>
      <dgm:t>
        <a:bodyPr/>
        <a:lstStyle/>
        <a:p>
          <a:pPr latinLnBrk="1"/>
          <a:endParaRPr lang="ko-KR" alt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6111935F-26B0-4135-AFFF-6CCA25DD3C98}">
      <dgm:prSet phldrT="[텍스트]" custT="1"/>
      <dgm:spPr>
        <a:gradFill flip="none" rotWithShape="0">
          <a:gsLst>
            <a:gs pos="0">
              <a:srgbClr val="44074C"/>
            </a:gs>
            <a:gs pos="48000">
              <a:srgbClr val="0C3277">
                <a:alpha val="70000"/>
              </a:srgbClr>
            </a:gs>
          </a:gsLst>
          <a:lin ang="5400000" scaled="1"/>
          <a:tileRect/>
        </a:gradFill>
        <a:ln>
          <a:solidFill>
            <a:schemeClr val="tx1">
              <a:alpha val="90000"/>
            </a:schemeClr>
          </a:solidFill>
        </a:ln>
      </dgm:spPr>
      <dgm:t>
        <a:bodyPr/>
        <a:lstStyle/>
        <a:p>
          <a:pPr latinLnBrk="1"/>
          <a:r>
            <a:rPr lang="ko-KR" altLang="en-US" sz="17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매 순간이 고민과 선택의 연속</a:t>
          </a:r>
        </a:p>
      </dgm:t>
    </dgm:pt>
    <dgm:pt modelId="{D991280B-74AA-4187-A31B-E4AABD9124C6}" type="parTrans" cxnId="{8B47EAAF-B7F4-4B53-9FBE-928485F03705}">
      <dgm:prSet/>
      <dgm:spPr/>
      <dgm:t>
        <a:bodyPr/>
        <a:lstStyle/>
        <a:p>
          <a:pPr latinLnBrk="1"/>
          <a:endParaRPr lang="ko-KR" alt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B9BABE3-D01E-4BCB-A3AF-C6942925F5D4}" type="sibTrans" cxnId="{8B47EAAF-B7F4-4B53-9FBE-928485F03705}">
      <dgm:prSet/>
      <dgm:spPr/>
      <dgm:t>
        <a:bodyPr/>
        <a:lstStyle/>
        <a:p>
          <a:pPr latinLnBrk="1"/>
          <a:endParaRPr lang="ko-KR" alt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5A79D001-2253-491A-9F85-74B295BE4964}">
      <dgm:prSet phldrT="[텍스트]" custT="1"/>
      <dgm:spPr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  <a:ln>
          <a:solidFill>
            <a:schemeClr val="tx1"/>
          </a:solidFill>
        </a:ln>
      </dgm:spPr>
      <dgm:t>
        <a:bodyPr/>
        <a:lstStyle/>
        <a:p>
          <a:pPr latinLnBrk="1"/>
          <a:r>
            <a:rPr lang="ko-KR" alt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오픈 월드</a:t>
          </a:r>
        </a:p>
      </dgm:t>
    </dgm:pt>
    <dgm:pt modelId="{68C1664A-977F-4068-AD52-BDCB985D30A2}" type="parTrans" cxnId="{052EE850-AB83-481F-8B9F-A30C00DA56B1}">
      <dgm:prSet/>
      <dgm:spPr/>
      <dgm:t>
        <a:bodyPr/>
        <a:lstStyle/>
        <a:p>
          <a:pPr latinLnBrk="1"/>
          <a:endParaRPr lang="ko-KR" alt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6CA439CE-B5F9-4231-A9AB-5AE9EAF31A6F}" type="sibTrans" cxnId="{052EE850-AB83-481F-8B9F-A30C00DA56B1}">
      <dgm:prSet/>
      <dgm:spPr/>
      <dgm:t>
        <a:bodyPr/>
        <a:lstStyle/>
        <a:p>
          <a:pPr latinLnBrk="1"/>
          <a:endParaRPr lang="ko-KR" alt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C3940DDF-947E-46F1-8F60-545C02239574}">
      <dgm:prSet phldrT="[텍스트]" custT="1"/>
      <dgm:spPr>
        <a:gradFill flip="none" rotWithShape="0">
          <a:gsLst>
            <a:gs pos="0">
              <a:srgbClr val="44074C"/>
            </a:gs>
            <a:gs pos="48000">
              <a:srgbClr val="0C3277">
                <a:alpha val="70000"/>
              </a:srgbClr>
            </a:gs>
          </a:gsLst>
          <a:lin ang="5400000" scaled="1"/>
          <a:tileRect/>
        </a:gradFill>
        <a:ln>
          <a:solidFill>
            <a:schemeClr val="tx1">
              <a:alpha val="90000"/>
            </a:schemeClr>
          </a:solidFill>
        </a:ln>
      </dgm:spPr>
      <dgm:t>
        <a:bodyPr/>
        <a:lstStyle/>
        <a:p>
          <a:pPr latinLnBrk="1"/>
          <a:r>
            <a:rPr lang="ko-KR" altLang="en-US" sz="17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높은 자유 추구</a:t>
          </a:r>
        </a:p>
      </dgm:t>
    </dgm:pt>
    <dgm:pt modelId="{01B24EE6-9680-408C-8084-8989D20DE12F}" type="parTrans" cxnId="{EABBDC7C-8630-433A-8C5C-CD1651924EA7}">
      <dgm:prSet/>
      <dgm:spPr/>
      <dgm:t>
        <a:bodyPr/>
        <a:lstStyle/>
        <a:p>
          <a:pPr latinLnBrk="1"/>
          <a:endParaRPr lang="ko-KR" alt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2A88680F-FEC8-40D1-A0F2-536252FD82CA}" type="sibTrans" cxnId="{EABBDC7C-8630-433A-8C5C-CD1651924EA7}">
      <dgm:prSet/>
      <dgm:spPr/>
      <dgm:t>
        <a:bodyPr/>
        <a:lstStyle/>
        <a:p>
          <a:pPr latinLnBrk="1"/>
          <a:endParaRPr lang="ko-KR" alt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3DA3FC0D-6F8C-4F35-8B5E-09432CC581ED}">
      <dgm:prSet phldrT="[텍스트]" custT="1"/>
      <dgm:spPr>
        <a:gradFill flip="none" rotWithShape="0">
          <a:gsLst>
            <a:gs pos="0">
              <a:srgbClr val="44074C"/>
            </a:gs>
            <a:gs pos="48000">
              <a:srgbClr val="0C3277">
                <a:alpha val="70000"/>
              </a:srgbClr>
            </a:gs>
          </a:gsLst>
          <a:lin ang="5400000" scaled="1"/>
          <a:tileRect/>
        </a:gradFill>
        <a:ln>
          <a:solidFill>
            <a:schemeClr val="tx1">
              <a:alpha val="90000"/>
            </a:schemeClr>
          </a:solidFill>
        </a:ln>
      </dgm:spPr>
      <dgm:t>
        <a:bodyPr/>
        <a:lstStyle/>
        <a:p>
          <a:pPr latinLnBrk="1"/>
          <a:r>
            <a:rPr lang="ko-KR" altLang="en-US" sz="17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목표는 주어지지만 게임의 진행을 임의로 늦출 수도 있다</a:t>
          </a:r>
          <a:r>
            <a:rPr lang="en-US" altLang="ko-KR" sz="17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.</a:t>
          </a:r>
          <a:endParaRPr lang="ko-KR" altLang="en-US" sz="1700" dirty="0"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8B17A7C2-8FED-42D4-A378-0154DA14B598}" type="parTrans" cxnId="{97909462-17E5-4815-8565-1325AACD4222}">
      <dgm:prSet/>
      <dgm:spPr/>
      <dgm:t>
        <a:bodyPr/>
        <a:lstStyle/>
        <a:p>
          <a:pPr latinLnBrk="1"/>
          <a:endParaRPr lang="ko-KR" alt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0A7B25D4-4DF5-4193-8B51-8385B23042F2}" type="sibTrans" cxnId="{97909462-17E5-4815-8565-1325AACD4222}">
      <dgm:prSet/>
      <dgm:spPr/>
      <dgm:t>
        <a:bodyPr/>
        <a:lstStyle/>
        <a:p>
          <a:pPr latinLnBrk="1"/>
          <a:endParaRPr lang="ko-KR" alt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4CF97F0A-1B9E-421D-8D25-23E911D7D20F}">
      <dgm:prSet phldrT="[텍스트]" custT="1"/>
      <dgm:spPr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  <a:ln>
          <a:solidFill>
            <a:schemeClr val="tx1"/>
          </a:solidFill>
        </a:ln>
      </dgm:spPr>
      <dgm:t>
        <a:bodyPr/>
        <a:lstStyle/>
        <a:p>
          <a:pPr latinLnBrk="1"/>
          <a:r>
            <a:rPr lang="ko-KR" alt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로그라이크</a:t>
          </a:r>
        </a:p>
      </dgm:t>
    </dgm:pt>
    <dgm:pt modelId="{19C7454C-62B5-4778-A71A-5B27012DD173}" type="parTrans" cxnId="{6644FF41-7096-46B9-A82E-0ED63589F1DB}">
      <dgm:prSet/>
      <dgm:spPr/>
      <dgm:t>
        <a:bodyPr/>
        <a:lstStyle/>
        <a:p>
          <a:pPr latinLnBrk="1"/>
          <a:endParaRPr lang="ko-KR" alt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68213356-AB75-4704-AB27-4FBF9446F1EE}" type="sibTrans" cxnId="{6644FF41-7096-46B9-A82E-0ED63589F1DB}">
      <dgm:prSet/>
      <dgm:spPr/>
      <dgm:t>
        <a:bodyPr/>
        <a:lstStyle/>
        <a:p>
          <a:pPr latinLnBrk="1"/>
          <a:endParaRPr lang="ko-KR" alt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7DAAC7AD-D067-470B-91A6-8ACCD5E59435}">
      <dgm:prSet phldrT="[텍스트]" custT="1"/>
      <dgm:spPr>
        <a:gradFill flip="none" rotWithShape="0">
          <a:gsLst>
            <a:gs pos="0">
              <a:srgbClr val="44074C"/>
            </a:gs>
            <a:gs pos="48000">
              <a:srgbClr val="0C3277">
                <a:alpha val="70000"/>
              </a:srgbClr>
            </a:gs>
          </a:gsLst>
          <a:lin ang="5400000" scaled="1"/>
          <a:tileRect/>
        </a:gradFill>
        <a:ln>
          <a:solidFill>
            <a:schemeClr val="tx1">
              <a:alpha val="90000"/>
            </a:schemeClr>
          </a:solidFill>
        </a:ln>
      </dgm:spPr>
      <dgm:t>
        <a:bodyPr/>
        <a:lstStyle/>
        <a:p>
          <a:pPr latinLnBrk="1"/>
          <a:r>
            <a:rPr lang="ko-KR" altLang="en-US" sz="17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항상 무작위로 구성되는 맵과 상황</a:t>
          </a:r>
        </a:p>
      </dgm:t>
    </dgm:pt>
    <dgm:pt modelId="{1B9F57D3-18D3-410E-A292-DAAEA5A5D74C}" type="parTrans" cxnId="{7D53DAF1-4FC1-4BA3-B591-6B42F7FAB948}">
      <dgm:prSet/>
      <dgm:spPr/>
      <dgm:t>
        <a:bodyPr/>
        <a:lstStyle/>
        <a:p>
          <a:pPr latinLnBrk="1"/>
          <a:endParaRPr lang="ko-KR" alt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424B5A57-588C-41F6-A2C5-CFA9C3E209A4}" type="sibTrans" cxnId="{7D53DAF1-4FC1-4BA3-B591-6B42F7FAB948}">
      <dgm:prSet/>
      <dgm:spPr/>
      <dgm:t>
        <a:bodyPr/>
        <a:lstStyle/>
        <a:p>
          <a:pPr latinLnBrk="1"/>
          <a:endParaRPr lang="ko-KR" alt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82C974AD-507F-453B-9ACC-E59E851C0179}">
      <dgm:prSet phldrT="[텍스트]" custT="1"/>
      <dgm:spPr>
        <a:gradFill flip="none" rotWithShape="0">
          <a:gsLst>
            <a:gs pos="0">
              <a:srgbClr val="44074C"/>
            </a:gs>
            <a:gs pos="48000">
              <a:srgbClr val="0C3277">
                <a:alpha val="70000"/>
              </a:srgbClr>
            </a:gs>
          </a:gsLst>
          <a:lin ang="5400000" scaled="1"/>
          <a:tileRect/>
        </a:gradFill>
        <a:ln>
          <a:solidFill>
            <a:schemeClr val="tx1">
              <a:alpha val="90000"/>
            </a:schemeClr>
          </a:solidFill>
        </a:ln>
      </dgm:spPr>
      <dgm:t>
        <a:bodyPr/>
        <a:lstStyle/>
        <a:p>
          <a:pPr latinLnBrk="1"/>
          <a:r>
            <a:rPr lang="ko-KR" altLang="en-US" sz="17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변수 가득한 예측불허의 상황</a:t>
          </a:r>
          <a:r>
            <a:rPr lang="en-US" altLang="ko-KR" sz="17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, </a:t>
          </a:r>
          <a:r>
            <a:rPr lang="ko-KR" altLang="en-US" sz="17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한정된 자원</a:t>
          </a:r>
        </a:p>
      </dgm:t>
    </dgm:pt>
    <dgm:pt modelId="{CA73A699-E7D8-4447-99B1-236FA47B3101}" type="parTrans" cxnId="{EDD5FD22-A374-4C57-B676-26049CA50CBC}">
      <dgm:prSet/>
      <dgm:spPr/>
      <dgm:t>
        <a:bodyPr/>
        <a:lstStyle/>
        <a:p>
          <a:pPr latinLnBrk="1"/>
          <a:endParaRPr lang="ko-KR" alt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0DDE0442-AE14-48F9-ACFC-3A83C176F854}" type="sibTrans" cxnId="{EDD5FD22-A374-4C57-B676-26049CA50CBC}">
      <dgm:prSet/>
      <dgm:spPr/>
      <dgm:t>
        <a:bodyPr/>
        <a:lstStyle/>
        <a:p>
          <a:pPr latinLnBrk="1"/>
          <a:endParaRPr lang="ko-KR" alt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147F286C-7064-4E83-AB99-F38A2F7E1EA3}">
      <dgm:prSet phldrT="[텍스트]" custT="1"/>
      <dgm:spPr>
        <a:gradFill flip="none" rotWithShape="0">
          <a:gsLst>
            <a:gs pos="0">
              <a:srgbClr val="44074C"/>
            </a:gs>
            <a:gs pos="48000">
              <a:srgbClr val="0C3277">
                <a:alpha val="70000"/>
              </a:srgbClr>
            </a:gs>
          </a:gsLst>
          <a:lin ang="5400000" scaled="1"/>
          <a:tileRect/>
        </a:gradFill>
        <a:ln>
          <a:solidFill>
            <a:schemeClr val="tx1">
              <a:alpha val="90000"/>
            </a:schemeClr>
          </a:solidFill>
        </a:ln>
      </dgm:spPr>
      <dgm:t>
        <a:bodyPr/>
        <a:lstStyle/>
        <a:p>
          <a:pPr latinLnBrk="1"/>
          <a:r>
            <a:rPr lang="ko-KR" altLang="en-US" sz="17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함선과 플레이어가 같이 경험을 쌓아 성장</a:t>
          </a:r>
        </a:p>
      </dgm:t>
    </dgm:pt>
    <dgm:pt modelId="{4E804D8B-D849-4DDE-8E23-9FC1BEB9C2ED}" type="parTrans" cxnId="{F0D37037-07BD-4287-882B-F796A953CF87}">
      <dgm:prSet/>
      <dgm:spPr/>
      <dgm:t>
        <a:bodyPr/>
        <a:lstStyle/>
        <a:p>
          <a:pPr latinLnBrk="1"/>
          <a:endParaRPr lang="ko-KR" altLang="en-US"/>
        </a:p>
      </dgm:t>
    </dgm:pt>
    <dgm:pt modelId="{9EDEA0CE-D93E-4503-A69D-80DD76B0C5F7}" type="sibTrans" cxnId="{F0D37037-07BD-4287-882B-F796A953CF87}">
      <dgm:prSet/>
      <dgm:spPr/>
      <dgm:t>
        <a:bodyPr/>
        <a:lstStyle/>
        <a:p>
          <a:pPr latinLnBrk="1"/>
          <a:endParaRPr lang="ko-KR" altLang="en-US"/>
        </a:p>
      </dgm:t>
    </dgm:pt>
    <dgm:pt modelId="{1067300A-14BE-4772-BD2F-6768DDD9DD1F}">
      <dgm:prSet phldrT="[텍스트]" custT="1"/>
      <dgm:spPr>
        <a:gradFill flip="none" rotWithShape="0">
          <a:gsLst>
            <a:gs pos="0">
              <a:srgbClr val="44074C"/>
            </a:gs>
            <a:gs pos="48000">
              <a:srgbClr val="0C3277">
                <a:alpha val="70000"/>
              </a:srgbClr>
            </a:gs>
          </a:gsLst>
          <a:lin ang="5400000" scaled="1"/>
          <a:tileRect/>
        </a:gradFill>
        <a:ln>
          <a:solidFill>
            <a:schemeClr val="tx1">
              <a:alpha val="90000"/>
            </a:schemeClr>
          </a:solidFill>
        </a:ln>
      </dgm:spPr>
      <dgm:t>
        <a:bodyPr/>
        <a:lstStyle/>
        <a:p>
          <a:pPr latinLnBrk="1"/>
          <a:r>
            <a:rPr lang="ko-KR" altLang="en-US" sz="17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달성한 목표에 따라 우주의 상황이 달라진다</a:t>
          </a:r>
          <a:r>
            <a:rPr lang="en-US" altLang="ko-KR" sz="17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.</a:t>
          </a:r>
          <a:endParaRPr lang="ko-KR" altLang="en-US" sz="1700" dirty="0"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72E51087-1753-411C-B3B0-1FBADD45DCCA}" type="parTrans" cxnId="{FB831842-D6FD-4BF5-8BC9-CF822B5C023E}">
      <dgm:prSet/>
      <dgm:spPr/>
      <dgm:t>
        <a:bodyPr/>
        <a:lstStyle/>
        <a:p>
          <a:pPr latinLnBrk="1"/>
          <a:endParaRPr lang="ko-KR" altLang="en-US"/>
        </a:p>
      </dgm:t>
    </dgm:pt>
    <dgm:pt modelId="{8C571C33-CB38-4BC6-8821-862465C61283}" type="sibTrans" cxnId="{FB831842-D6FD-4BF5-8BC9-CF822B5C023E}">
      <dgm:prSet/>
      <dgm:spPr/>
      <dgm:t>
        <a:bodyPr/>
        <a:lstStyle/>
        <a:p>
          <a:pPr latinLnBrk="1"/>
          <a:endParaRPr lang="ko-KR" altLang="en-US"/>
        </a:p>
      </dgm:t>
    </dgm:pt>
    <dgm:pt modelId="{0FED9A05-2966-4A64-9CF0-FF27EC51DFA1}">
      <dgm:prSet phldrT="[텍스트]" custT="1"/>
      <dgm:spPr>
        <a:gradFill flip="none" rotWithShape="0">
          <a:gsLst>
            <a:gs pos="0">
              <a:srgbClr val="44074C"/>
            </a:gs>
            <a:gs pos="48000">
              <a:srgbClr val="0C3277">
                <a:alpha val="70000"/>
              </a:srgbClr>
            </a:gs>
          </a:gsLst>
          <a:lin ang="5400000" scaled="1"/>
          <a:tileRect/>
        </a:gradFill>
        <a:ln>
          <a:solidFill>
            <a:schemeClr val="tx1">
              <a:alpha val="90000"/>
            </a:schemeClr>
          </a:solidFill>
        </a:ln>
      </dgm:spPr>
      <dgm:t>
        <a:bodyPr/>
        <a:lstStyle/>
        <a:p>
          <a:pPr latinLnBrk="1"/>
          <a:r>
            <a:rPr lang="ko-KR" altLang="en-US" sz="17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플레이어의 도전 정신을 자극하는 미묘한 난이도</a:t>
          </a:r>
        </a:p>
      </dgm:t>
    </dgm:pt>
    <dgm:pt modelId="{68D40786-62E7-4B78-B8EF-8B01F0FB31AD}" type="parTrans" cxnId="{AD8B36D4-FE8C-4BFA-917C-A6201EA398FC}">
      <dgm:prSet/>
      <dgm:spPr/>
    </dgm:pt>
    <dgm:pt modelId="{735072EA-197F-4129-80C1-FB80C4511A66}" type="sibTrans" cxnId="{AD8B36D4-FE8C-4BFA-917C-A6201EA398FC}">
      <dgm:prSet/>
      <dgm:spPr/>
    </dgm:pt>
    <dgm:pt modelId="{AB69413D-C877-4107-A30E-3D0A3E9079DC}" type="pres">
      <dgm:prSet presAssocID="{44125642-61A1-4F1A-8BE3-FC0E088601E1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A032982-1B42-42E3-8C4B-39EA2112CBF7}" type="pres">
      <dgm:prSet presAssocID="{8A59D89E-70E8-44C2-9363-650FC981E839}" presName="composite" presStyleCnt="0"/>
      <dgm:spPr/>
    </dgm:pt>
    <dgm:pt modelId="{D67E3001-AF1B-4F3A-B4A9-B44C0045A932}" type="pres">
      <dgm:prSet presAssocID="{8A59D89E-70E8-44C2-9363-650FC981E839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18976B2-EA5B-4EAA-A2C3-DDE99796E37A}" type="pres">
      <dgm:prSet presAssocID="{8A59D89E-70E8-44C2-9363-650FC981E839}" presName="desTx" presStyleLbl="alignAccFollowNode1" presStyleIdx="0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62A1F2E-97B5-41F9-97CB-08B2BAC06F56}" type="pres">
      <dgm:prSet presAssocID="{94164B14-8C6C-4DFC-9636-A3E57BCFAF26}" presName="space" presStyleCnt="0"/>
      <dgm:spPr/>
    </dgm:pt>
    <dgm:pt modelId="{D3B5751B-9649-4A37-A6A4-D663D5A8635B}" type="pres">
      <dgm:prSet presAssocID="{5A79D001-2253-491A-9F85-74B295BE4964}" presName="composite" presStyleCnt="0"/>
      <dgm:spPr/>
    </dgm:pt>
    <dgm:pt modelId="{656C3BC4-320D-4D2E-B892-8E3F99447003}" type="pres">
      <dgm:prSet presAssocID="{5A79D001-2253-491A-9F85-74B295BE4964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38BD713-B272-4931-ACE2-E02BD3037204}" type="pres">
      <dgm:prSet presAssocID="{5A79D001-2253-491A-9F85-74B295BE4964}" presName="desTx" presStyleLbl="alignAccFollowNode1" presStyleIdx="1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0356BE5-8552-4DAF-811E-A07DA687FDB0}" type="pres">
      <dgm:prSet presAssocID="{6CA439CE-B5F9-4231-A9AB-5AE9EAF31A6F}" presName="space" presStyleCnt="0"/>
      <dgm:spPr/>
    </dgm:pt>
    <dgm:pt modelId="{2B85E69B-4AD1-451E-846C-CEAD80305DC6}" type="pres">
      <dgm:prSet presAssocID="{4CF97F0A-1B9E-421D-8D25-23E911D7D20F}" presName="composite" presStyleCnt="0"/>
      <dgm:spPr/>
    </dgm:pt>
    <dgm:pt modelId="{8C2FA9EA-B319-4056-BF0D-168C20BC54A4}" type="pres">
      <dgm:prSet presAssocID="{4CF97F0A-1B9E-421D-8D25-23E911D7D20F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B0A7F5E-F186-4FDD-8626-03EB7E0C45E5}" type="pres">
      <dgm:prSet presAssocID="{4CF97F0A-1B9E-421D-8D25-23E911D7D20F}" presName="desTx" presStyleLbl="alignAccFollowNode1" presStyleIdx="2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6644FF41-7096-46B9-A82E-0ED63589F1DB}" srcId="{44125642-61A1-4F1A-8BE3-FC0E088601E1}" destId="{4CF97F0A-1B9E-421D-8D25-23E911D7D20F}" srcOrd="2" destOrd="0" parTransId="{19C7454C-62B5-4778-A71A-5B27012DD173}" sibTransId="{68213356-AB75-4704-AB27-4FBF9446F1EE}"/>
    <dgm:cxn modelId="{281A1E12-ACFE-4D76-A44E-72F799252495}" type="presOf" srcId="{0FED9A05-2966-4A64-9CF0-FF27EC51DFA1}" destId="{3B0A7F5E-F186-4FDD-8626-03EB7E0C45E5}" srcOrd="0" destOrd="2" presId="urn:microsoft.com/office/officeart/2005/8/layout/hList1"/>
    <dgm:cxn modelId="{C608C638-EA3C-4005-93DE-E28D10AF4A33}" type="presOf" srcId="{1067300A-14BE-4772-BD2F-6768DDD9DD1F}" destId="{338BD713-B272-4931-ACE2-E02BD3037204}" srcOrd="0" destOrd="2" presId="urn:microsoft.com/office/officeart/2005/8/layout/hList1"/>
    <dgm:cxn modelId="{F0D37037-07BD-4287-882B-F796A953CF87}" srcId="{8A59D89E-70E8-44C2-9363-650FC981E839}" destId="{147F286C-7064-4E83-AB99-F38A2F7E1EA3}" srcOrd="1" destOrd="0" parTransId="{4E804D8B-D849-4DDE-8E23-9FC1BEB9C2ED}" sibTransId="{9EDEA0CE-D93E-4503-A69D-80DD76B0C5F7}"/>
    <dgm:cxn modelId="{959AC6F6-22D0-4D69-835A-E0C1B78F6083}" type="presOf" srcId="{4CF97F0A-1B9E-421D-8D25-23E911D7D20F}" destId="{8C2FA9EA-B319-4056-BF0D-168C20BC54A4}" srcOrd="0" destOrd="0" presId="urn:microsoft.com/office/officeart/2005/8/layout/hList1"/>
    <dgm:cxn modelId="{AD8B36D4-FE8C-4BFA-917C-A6201EA398FC}" srcId="{4CF97F0A-1B9E-421D-8D25-23E911D7D20F}" destId="{0FED9A05-2966-4A64-9CF0-FF27EC51DFA1}" srcOrd="2" destOrd="0" parTransId="{68D40786-62E7-4B78-B8EF-8B01F0FB31AD}" sibTransId="{735072EA-197F-4129-80C1-FB80C4511A66}"/>
    <dgm:cxn modelId="{05D44E82-E829-4317-AAFC-6118313B9D7A}" type="presOf" srcId="{C3940DDF-947E-46F1-8F60-545C02239574}" destId="{338BD713-B272-4931-ACE2-E02BD3037204}" srcOrd="0" destOrd="0" presId="urn:microsoft.com/office/officeart/2005/8/layout/hList1"/>
    <dgm:cxn modelId="{A20971A1-6300-495B-9968-5AD92C0D1DE0}" type="presOf" srcId="{5A79D001-2253-491A-9F85-74B295BE4964}" destId="{656C3BC4-320D-4D2E-B892-8E3F99447003}" srcOrd="0" destOrd="0" presId="urn:microsoft.com/office/officeart/2005/8/layout/hList1"/>
    <dgm:cxn modelId="{76B8C715-852A-45EB-BF08-D6D6041C6DEE}" type="presOf" srcId="{7DAAC7AD-D067-470B-91A6-8ACCD5E59435}" destId="{3B0A7F5E-F186-4FDD-8626-03EB7E0C45E5}" srcOrd="0" destOrd="0" presId="urn:microsoft.com/office/officeart/2005/8/layout/hList1"/>
    <dgm:cxn modelId="{052EE850-AB83-481F-8B9F-A30C00DA56B1}" srcId="{44125642-61A1-4F1A-8BE3-FC0E088601E1}" destId="{5A79D001-2253-491A-9F85-74B295BE4964}" srcOrd="1" destOrd="0" parTransId="{68C1664A-977F-4068-AD52-BDCB985D30A2}" sibTransId="{6CA439CE-B5F9-4231-A9AB-5AE9EAF31A6F}"/>
    <dgm:cxn modelId="{EABBDC7C-8630-433A-8C5C-CD1651924EA7}" srcId="{5A79D001-2253-491A-9F85-74B295BE4964}" destId="{C3940DDF-947E-46F1-8F60-545C02239574}" srcOrd="0" destOrd="0" parTransId="{01B24EE6-9680-408C-8084-8989D20DE12F}" sibTransId="{2A88680F-FEC8-40D1-A0F2-536252FD82CA}"/>
    <dgm:cxn modelId="{225446BC-C81C-4C78-89F3-A6FCF1DBE905}" type="presOf" srcId="{3DA3FC0D-6F8C-4F35-8B5E-09432CC581ED}" destId="{338BD713-B272-4931-ACE2-E02BD3037204}" srcOrd="0" destOrd="1" presId="urn:microsoft.com/office/officeart/2005/8/layout/hList1"/>
    <dgm:cxn modelId="{97909462-17E5-4815-8565-1325AACD4222}" srcId="{5A79D001-2253-491A-9F85-74B295BE4964}" destId="{3DA3FC0D-6F8C-4F35-8B5E-09432CC581ED}" srcOrd="1" destOrd="0" parTransId="{8B17A7C2-8FED-42D4-A378-0154DA14B598}" sibTransId="{0A7B25D4-4DF5-4193-8B51-8385B23042F2}"/>
    <dgm:cxn modelId="{EDD5FD22-A374-4C57-B676-26049CA50CBC}" srcId="{4CF97F0A-1B9E-421D-8D25-23E911D7D20F}" destId="{82C974AD-507F-453B-9ACC-E59E851C0179}" srcOrd="1" destOrd="0" parTransId="{CA73A699-E7D8-4447-99B1-236FA47B3101}" sibTransId="{0DDE0442-AE14-48F9-ACFC-3A83C176F854}"/>
    <dgm:cxn modelId="{97DDB9FD-DB43-41B3-8D0E-B196F24D6BAB}" type="presOf" srcId="{8A59D89E-70E8-44C2-9363-650FC981E839}" destId="{D67E3001-AF1B-4F3A-B4A9-B44C0045A932}" srcOrd="0" destOrd="0" presId="urn:microsoft.com/office/officeart/2005/8/layout/hList1"/>
    <dgm:cxn modelId="{FBB954B3-D278-401C-BA49-9BACDE761802}" srcId="{44125642-61A1-4F1A-8BE3-FC0E088601E1}" destId="{8A59D89E-70E8-44C2-9363-650FC981E839}" srcOrd="0" destOrd="0" parTransId="{D5441016-627F-4E9D-B772-03909D6636AC}" sibTransId="{94164B14-8C6C-4DFC-9636-A3E57BCFAF26}"/>
    <dgm:cxn modelId="{C5E58510-A274-468A-B8E3-DA806B990AB7}" type="presOf" srcId="{147F286C-7064-4E83-AB99-F38A2F7E1EA3}" destId="{418976B2-EA5B-4EAA-A2C3-DDE99796E37A}" srcOrd="0" destOrd="1" presId="urn:microsoft.com/office/officeart/2005/8/layout/hList1"/>
    <dgm:cxn modelId="{952BF85B-0EBE-40F2-B45E-9541C9326B1A}" type="presOf" srcId="{82C974AD-507F-453B-9ACC-E59E851C0179}" destId="{3B0A7F5E-F186-4FDD-8626-03EB7E0C45E5}" srcOrd="0" destOrd="1" presId="urn:microsoft.com/office/officeart/2005/8/layout/hList1"/>
    <dgm:cxn modelId="{FB831842-D6FD-4BF5-8BC9-CF822B5C023E}" srcId="{5A79D001-2253-491A-9F85-74B295BE4964}" destId="{1067300A-14BE-4772-BD2F-6768DDD9DD1F}" srcOrd="2" destOrd="0" parTransId="{72E51087-1753-411C-B3B0-1FBADD45DCCA}" sibTransId="{8C571C33-CB38-4BC6-8821-862465C61283}"/>
    <dgm:cxn modelId="{8B47EAAF-B7F4-4B53-9FBE-928485F03705}" srcId="{8A59D89E-70E8-44C2-9363-650FC981E839}" destId="{6111935F-26B0-4135-AFFF-6CCA25DD3C98}" srcOrd="0" destOrd="0" parTransId="{D991280B-74AA-4187-A31B-E4AABD9124C6}" sibTransId="{EB9BABE3-D01E-4BCB-A3AF-C6942925F5D4}"/>
    <dgm:cxn modelId="{7D53DAF1-4FC1-4BA3-B591-6B42F7FAB948}" srcId="{4CF97F0A-1B9E-421D-8D25-23E911D7D20F}" destId="{7DAAC7AD-D067-470B-91A6-8ACCD5E59435}" srcOrd="0" destOrd="0" parTransId="{1B9F57D3-18D3-410E-A292-DAAEA5A5D74C}" sibTransId="{424B5A57-588C-41F6-A2C5-CFA9C3E209A4}"/>
    <dgm:cxn modelId="{2A6CD51B-720C-45CC-B9D1-0B115E8DA5B5}" type="presOf" srcId="{44125642-61A1-4F1A-8BE3-FC0E088601E1}" destId="{AB69413D-C877-4107-A30E-3D0A3E9079DC}" srcOrd="0" destOrd="0" presId="urn:microsoft.com/office/officeart/2005/8/layout/hList1"/>
    <dgm:cxn modelId="{90C71B15-90B1-41C2-BFE4-C9DB31B153D6}" type="presOf" srcId="{6111935F-26B0-4135-AFFF-6CCA25DD3C98}" destId="{418976B2-EA5B-4EAA-A2C3-DDE99796E37A}" srcOrd="0" destOrd="0" presId="urn:microsoft.com/office/officeart/2005/8/layout/hList1"/>
    <dgm:cxn modelId="{550C3ADB-9FBA-4030-ABD5-EC723F556208}" type="presParOf" srcId="{AB69413D-C877-4107-A30E-3D0A3E9079DC}" destId="{4A032982-1B42-42E3-8C4B-39EA2112CBF7}" srcOrd="0" destOrd="0" presId="urn:microsoft.com/office/officeart/2005/8/layout/hList1"/>
    <dgm:cxn modelId="{9A7B3063-052B-45E6-8191-796FAA7199F0}" type="presParOf" srcId="{4A032982-1B42-42E3-8C4B-39EA2112CBF7}" destId="{D67E3001-AF1B-4F3A-B4A9-B44C0045A932}" srcOrd="0" destOrd="0" presId="urn:microsoft.com/office/officeart/2005/8/layout/hList1"/>
    <dgm:cxn modelId="{584121F8-8C70-433C-ABF7-B77294663660}" type="presParOf" srcId="{4A032982-1B42-42E3-8C4B-39EA2112CBF7}" destId="{418976B2-EA5B-4EAA-A2C3-DDE99796E37A}" srcOrd="1" destOrd="0" presId="urn:microsoft.com/office/officeart/2005/8/layout/hList1"/>
    <dgm:cxn modelId="{ACBDAE77-52AA-461E-AB07-748BDF2F3726}" type="presParOf" srcId="{AB69413D-C877-4107-A30E-3D0A3E9079DC}" destId="{B62A1F2E-97B5-41F9-97CB-08B2BAC06F56}" srcOrd="1" destOrd="0" presId="urn:microsoft.com/office/officeart/2005/8/layout/hList1"/>
    <dgm:cxn modelId="{B69DA3B7-0C54-4BBD-92E5-0A7E2C8B7EA0}" type="presParOf" srcId="{AB69413D-C877-4107-A30E-3D0A3E9079DC}" destId="{D3B5751B-9649-4A37-A6A4-D663D5A8635B}" srcOrd="2" destOrd="0" presId="urn:microsoft.com/office/officeart/2005/8/layout/hList1"/>
    <dgm:cxn modelId="{3E7511CD-93FC-421D-AF46-5B7D3860682B}" type="presParOf" srcId="{D3B5751B-9649-4A37-A6A4-D663D5A8635B}" destId="{656C3BC4-320D-4D2E-B892-8E3F99447003}" srcOrd="0" destOrd="0" presId="urn:microsoft.com/office/officeart/2005/8/layout/hList1"/>
    <dgm:cxn modelId="{2B26AB6D-FE58-4152-AF34-8FDA265A4D97}" type="presParOf" srcId="{D3B5751B-9649-4A37-A6A4-D663D5A8635B}" destId="{338BD713-B272-4931-ACE2-E02BD3037204}" srcOrd="1" destOrd="0" presId="urn:microsoft.com/office/officeart/2005/8/layout/hList1"/>
    <dgm:cxn modelId="{F8585C18-F5CF-4B47-9A11-53291306F129}" type="presParOf" srcId="{AB69413D-C877-4107-A30E-3D0A3E9079DC}" destId="{F0356BE5-8552-4DAF-811E-A07DA687FDB0}" srcOrd="3" destOrd="0" presId="urn:microsoft.com/office/officeart/2005/8/layout/hList1"/>
    <dgm:cxn modelId="{008EEAD4-2691-491F-87FA-AA3DBC66726A}" type="presParOf" srcId="{AB69413D-C877-4107-A30E-3D0A3E9079DC}" destId="{2B85E69B-4AD1-451E-846C-CEAD80305DC6}" srcOrd="4" destOrd="0" presId="urn:microsoft.com/office/officeart/2005/8/layout/hList1"/>
    <dgm:cxn modelId="{7D8EE9CA-49C8-4953-A058-FE4D5FB0621F}" type="presParOf" srcId="{2B85E69B-4AD1-451E-846C-CEAD80305DC6}" destId="{8C2FA9EA-B319-4056-BF0D-168C20BC54A4}" srcOrd="0" destOrd="0" presId="urn:microsoft.com/office/officeart/2005/8/layout/hList1"/>
    <dgm:cxn modelId="{674B1604-AF90-46CB-9544-5E57A184843A}" type="presParOf" srcId="{2B85E69B-4AD1-451E-846C-CEAD80305DC6}" destId="{3B0A7F5E-F186-4FDD-8626-03EB7E0C45E5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9B24B14-1617-4C1B-87E3-661AF1179E39}" type="doc">
      <dgm:prSet loTypeId="urn:microsoft.com/office/officeart/2008/layout/AlternatingHexagons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64D774E0-777B-4A68-A8E1-F4650E9C4C85}">
      <dgm:prSet phldrT="[텍스트]" custT="1"/>
      <dgm:spPr>
        <a:blipFill dpi="0" rotWithShape="1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</dgm:spPr>
      <dgm:t>
        <a:bodyPr/>
        <a:lstStyle/>
        <a:p>
          <a:pPr latinLnBrk="1"/>
          <a:r>
            <a:rPr lang="ko-KR" altLang="en-US" sz="1800" dirty="0"/>
            <a:t>우주 여행</a:t>
          </a:r>
        </a:p>
      </dgm:t>
    </dgm:pt>
    <dgm:pt modelId="{15154997-8682-47D0-992B-A7611B1222F3}" type="parTrans" cxnId="{E52441ED-CF4D-4DCB-B8ED-385D4A5FBACF}">
      <dgm:prSet/>
      <dgm:spPr/>
      <dgm:t>
        <a:bodyPr/>
        <a:lstStyle/>
        <a:p>
          <a:pPr latinLnBrk="1"/>
          <a:endParaRPr lang="ko-KR" altLang="en-US"/>
        </a:p>
      </dgm:t>
    </dgm:pt>
    <dgm:pt modelId="{12992C21-4830-4D88-BAFE-F7FF0096595B}" type="sibTrans" cxnId="{E52441ED-CF4D-4DCB-B8ED-385D4A5FBACF}">
      <dgm:prSet custT="1"/>
      <dgm:spPr>
        <a:blipFill dpi="0" rotWithShape="0">
          <a:blip xmlns:r="http://schemas.openxmlformats.org/officeDocument/2006/relationships" r:embed="rId2">
            <a:alphaModFix amt="30000"/>
          </a:blip>
          <a:srcRect/>
          <a:tile tx="0" ty="0" sx="100000" sy="100000" flip="none" algn="tl"/>
        </a:blipFill>
      </dgm:spPr>
      <dgm:t>
        <a:bodyPr/>
        <a:lstStyle/>
        <a:p>
          <a:pPr latinLnBrk="1"/>
          <a:r>
            <a:rPr lang="ko-KR" altLang="en-US" sz="2000" dirty="0"/>
            <a:t>초 광속</a:t>
          </a:r>
          <a:r>
            <a:rPr lang="en-US" altLang="ko-KR" sz="2000" dirty="0"/>
            <a:t> </a:t>
          </a:r>
          <a:r>
            <a:rPr lang="ko-KR" altLang="en-US" sz="2000" dirty="0"/>
            <a:t>기술</a:t>
          </a:r>
        </a:p>
      </dgm:t>
    </dgm:pt>
    <dgm:pt modelId="{31C7CEFF-51EB-4C34-AF7C-135991EED7E4}">
      <dgm:prSet phldrT="[텍스트]" custT="1"/>
      <dgm:spPr/>
      <dgm:t>
        <a:bodyPr/>
        <a:lstStyle/>
        <a:p>
          <a:pPr latinLnBrk="1"/>
          <a:r>
            <a:rPr lang="ko-KR" altLang="en-US" sz="1400" dirty="0"/>
            <a:t>성간 이동이 보편화된 머나먼 미래</a:t>
          </a:r>
        </a:p>
      </dgm:t>
    </dgm:pt>
    <dgm:pt modelId="{54B6A4EB-0CD9-4887-9204-15BE69690FC0}" type="parTrans" cxnId="{EAD9D7A2-E1B8-45F4-B670-202EA97D0936}">
      <dgm:prSet/>
      <dgm:spPr/>
      <dgm:t>
        <a:bodyPr/>
        <a:lstStyle/>
        <a:p>
          <a:pPr latinLnBrk="1"/>
          <a:endParaRPr lang="ko-KR" altLang="en-US"/>
        </a:p>
      </dgm:t>
    </dgm:pt>
    <dgm:pt modelId="{1871F873-5239-46FA-BAC7-A4CCB031C20C}" type="sibTrans" cxnId="{EAD9D7A2-E1B8-45F4-B670-202EA97D0936}">
      <dgm:prSet/>
      <dgm:spPr/>
      <dgm:t>
        <a:bodyPr/>
        <a:lstStyle/>
        <a:p>
          <a:pPr latinLnBrk="1"/>
          <a:endParaRPr lang="ko-KR" altLang="en-US"/>
        </a:p>
      </dgm:t>
    </dgm:pt>
    <dgm:pt modelId="{D81004D0-0B1A-48C5-9BD0-F14B2E15A9E6}">
      <dgm:prSet phldrT="[텍스트]" custT="1"/>
      <dgm:spPr>
        <a:blipFill dpi="0" rotWithShape="1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</dgm:spPr>
      <dgm:t>
        <a:bodyPr/>
        <a:lstStyle/>
        <a:p>
          <a:pPr latinLnBrk="1"/>
          <a:r>
            <a:rPr lang="ko-KR" altLang="en-US" sz="1800" dirty="0"/>
            <a:t>외계</a:t>
          </a:r>
          <a:r>
            <a:rPr lang="en-US" altLang="ko-KR" sz="1800" dirty="0"/>
            <a:t/>
          </a:r>
          <a:br>
            <a:rPr lang="en-US" altLang="ko-KR" sz="1800" dirty="0"/>
          </a:br>
          <a:r>
            <a:rPr lang="ko-KR" altLang="en-US" sz="1800" dirty="0"/>
            <a:t>문명</a:t>
          </a:r>
        </a:p>
      </dgm:t>
    </dgm:pt>
    <dgm:pt modelId="{3013372C-40AF-459A-97A6-DC75DE6C70CA}" type="parTrans" cxnId="{B61D3D74-40D0-44FC-809B-BA69FFE6442F}">
      <dgm:prSet/>
      <dgm:spPr/>
      <dgm:t>
        <a:bodyPr/>
        <a:lstStyle/>
        <a:p>
          <a:pPr latinLnBrk="1"/>
          <a:endParaRPr lang="ko-KR" altLang="en-US"/>
        </a:p>
      </dgm:t>
    </dgm:pt>
    <dgm:pt modelId="{0721BAE3-F126-4B21-A59B-CB4CA806257E}" type="sibTrans" cxnId="{B61D3D74-40D0-44FC-809B-BA69FFE6442F}">
      <dgm:prSet custT="1"/>
      <dgm:spPr>
        <a:blipFill dpi="0" rotWithShape="1">
          <a:blip xmlns:r="http://schemas.openxmlformats.org/officeDocument/2006/relationships" r:embed="rId2">
            <a:alphaModFix amt="30000"/>
          </a:blip>
          <a:srcRect/>
          <a:tile tx="0" ty="0" sx="100000" sy="100000" flip="none" algn="tl"/>
        </a:blipFill>
      </dgm:spPr>
      <dgm:t>
        <a:bodyPr/>
        <a:lstStyle/>
        <a:p>
          <a:pPr latinLnBrk="1"/>
          <a:r>
            <a:rPr lang="ko-KR" altLang="en-US" sz="2000" dirty="0"/>
            <a:t>갈등</a:t>
          </a:r>
        </a:p>
      </dgm:t>
    </dgm:pt>
    <dgm:pt modelId="{DB61830C-4793-4518-B2CA-EFACF61AE164}">
      <dgm:prSet phldrT="[텍스트]" custT="1"/>
      <dgm:spPr/>
      <dgm:t>
        <a:bodyPr/>
        <a:lstStyle/>
        <a:p>
          <a:pPr latinLnBrk="1"/>
          <a:r>
            <a:rPr lang="ko-KR" altLang="en-US" sz="1200" dirty="0"/>
            <a:t>외계인의 존재는 낯설지 않으나 여전히 갈등 존재</a:t>
          </a:r>
          <a:endParaRPr lang="en-US" altLang="ko-KR" sz="1200" dirty="0"/>
        </a:p>
        <a:p>
          <a:pPr latinLnBrk="1"/>
          <a:r>
            <a:rPr lang="ko-KR" altLang="en-US" sz="1200" dirty="0"/>
            <a:t>교류는 금속 화폐나 물물교환이 고작인 실정 </a:t>
          </a:r>
        </a:p>
      </dgm:t>
    </dgm:pt>
    <dgm:pt modelId="{B45A6E4F-F08E-490E-92A7-1BD9E4E1425B}" type="parTrans" cxnId="{861D8413-1E4D-420A-A3FC-57211852A841}">
      <dgm:prSet/>
      <dgm:spPr/>
      <dgm:t>
        <a:bodyPr/>
        <a:lstStyle/>
        <a:p>
          <a:pPr latinLnBrk="1"/>
          <a:endParaRPr lang="ko-KR" altLang="en-US"/>
        </a:p>
      </dgm:t>
    </dgm:pt>
    <dgm:pt modelId="{A3084201-C149-488C-A5E2-48CFED09E326}" type="sibTrans" cxnId="{861D8413-1E4D-420A-A3FC-57211852A841}">
      <dgm:prSet/>
      <dgm:spPr/>
      <dgm:t>
        <a:bodyPr/>
        <a:lstStyle/>
        <a:p>
          <a:pPr latinLnBrk="1"/>
          <a:endParaRPr lang="ko-KR" altLang="en-US"/>
        </a:p>
      </dgm:t>
    </dgm:pt>
    <dgm:pt modelId="{6828FC89-623A-4F5D-AD5B-C027FE0D6C6E}">
      <dgm:prSet phldrT="[텍스트]" custT="1"/>
      <dgm:spPr>
        <a:blipFill dpi="0" rotWithShape="1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</dgm:spPr>
      <dgm:t>
        <a:bodyPr/>
        <a:lstStyle/>
        <a:p>
          <a:pPr latinLnBrk="1"/>
          <a:r>
            <a:rPr lang="ko-KR" altLang="en-US" sz="1600" dirty="0"/>
            <a:t>빈부격차</a:t>
          </a:r>
        </a:p>
      </dgm:t>
    </dgm:pt>
    <dgm:pt modelId="{764495FB-EF66-487A-958C-988B308E8448}" type="parTrans" cxnId="{38726FAA-5286-4DBF-B7F7-ED82DD7EC504}">
      <dgm:prSet/>
      <dgm:spPr/>
      <dgm:t>
        <a:bodyPr/>
        <a:lstStyle/>
        <a:p>
          <a:pPr latinLnBrk="1"/>
          <a:endParaRPr lang="ko-KR" altLang="en-US"/>
        </a:p>
      </dgm:t>
    </dgm:pt>
    <dgm:pt modelId="{CAFBA5A0-ADA4-468E-B05C-9E032082477A}" type="sibTrans" cxnId="{38726FAA-5286-4DBF-B7F7-ED82DD7EC504}">
      <dgm:prSet custT="1"/>
      <dgm:spPr>
        <a:blipFill dpi="0" rotWithShape="1">
          <a:blip xmlns:r="http://schemas.openxmlformats.org/officeDocument/2006/relationships" r:embed="rId2">
            <a:alphaModFix amt="30000"/>
          </a:blip>
          <a:srcRect/>
          <a:tile tx="0" ty="0" sx="100000" sy="100000" flip="none" algn="tl"/>
        </a:blipFill>
      </dgm:spPr>
      <dgm:t>
        <a:bodyPr/>
        <a:lstStyle/>
        <a:p>
          <a:pPr latinLnBrk="1"/>
          <a:r>
            <a:rPr lang="ko-KR" altLang="en-US" sz="1800" dirty="0"/>
            <a:t>화폐 경제 구조</a:t>
          </a:r>
        </a:p>
      </dgm:t>
    </dgm:pt>
    <dgm:pt modelId="{8A886105-CB1D-4B89-A6F9-52865B4889CB}">
      <dgm:prSet phldrT="[텍스트]" custT="1"/>
      <dgm:spPr/>
      <dgm:t>
        <a:bodyPr/>
        <a:lstStyle/>
        <a:p>
          <a:pPr latinLnBrk="1"/>
          <a:r>
            <a:rPr lang="ko-KR" altLang="en-US" sz="1200" dirty="0"/>
            <a:t>우주 세대에서도 자본이 힘을 가지는 사회 구조</a:t>
          </a:r>
          <a:endParaRPr lang="en-US" altLang="ko-KR" sz="1200" dirty="0"/>
        </a:p>
        <a:p>
          <a:pPr latinLnBrk="1"/>
          <a:endParaRPr lang="en-US" altLang="ko-KR" sz="1200" dirty="0"/>
        </a:p>
        <a:p>
          <a:pPr latinLnBrk="1"/>
          <a:r>
            <a:rPr lang="ko-KR" altLang="en-US" sz="1200" dirty="0"/>
            <a:t>외계인들도 마찬가지</a:t>
          </a:r>
        </a:p>
      </dgm:t>
    </dgm:pt>
    <dgm:pt modelId="{9AF29C66-F1CE-4DB8-B572-493CC9B53749}" type="parTrans" cxnId="{F6099DDF-D038-4996-A353-5156B6403C1E}">
      <dgm:prSet/>
      <dgm:spPr/>
      <dgm:t>
        <a:bodyPr/>
        <a:lstStyle/>
        <a:p>
          <a:pPr latinLnBrk="1"/>
          <a:endParaRPr lang="ko-KR" altLang="en-US"/>
        </a:p>
      </dgm:t>
    </dgm:pt>
    <dgm:pt modelId="{A002BE79-310A-4118-914B-70691780752C}" type="sibTrans" cxnId="{F6099DDF-D038-4996-A353-5156B6403C1E}">
      <dgm:prSet/>
      <dgm:spPr/>
      <dgm:t>
        <a:bodyPr/>
        <a:lstStyle/>
        <a:p>
          <a:pPr latinLnBrk="1"/>
          <a:endParaRPr lang="ko-KR" altLang="en-US"/>
        </a:p>
      </dgm:t>
    </dgm:pt>
    <dgm:pt modelId="{7B523DBC-2EA8-459A-B7A1-A20127EC6D74}" type="pres">
      <dgm:prSet presAssocID="{C9B24B14-1617-4C1B-87E3-661AF1179E39}" presName="Name0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516C335-D521-4B89-870B-366A5BD42F71}" type="pres">
      <dgm:prSet presAssocID="{64D774E0-777B-4A68-A8E1-F4650E9C4C85}" presName="composite" presStyleCnt="0"/>
      <dgm:spPr/>
    </dgm:pt>
    <dgm:pt modelId="{B83D30DB-E8C3-494F-9B05-CED847473ECC}" type="pres">
      <dgm:prSet presAssocID="{64D774E0-777B-4A68-A8E1-F4650E9C4C85}" presName="Parent1" presStyleLbl="node1" presStyleIdx="0" presStyleCnt="6" custLinFactNeighborX="-47165" custLinFactNeighborY="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9AF038F-0219-4916-A84E-356B6150027B}" type="pres">
      <dgm:prSet presAssocID="{64D774E0-777B-4A68-A8E1-F4650E9C4C85}" presName="Childtext1" presStyleLbl="revTx" presStyleIdx="0" presStyleCnt="3" custScaleX="100000" custLinFactNeighborX="-3767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F871CA4-3A51-4DE0-BCBA-1B89699924DE}" type="pres">
      <dgm:prSet presAssocID="{64D774E0-777B-4A68-A8E1-F4650E9C4C85}" presName="BalanceSpacing" presStyleCnt="0"/>
      <dgm:spPr/>
    </dgm:pt>
    <dgm:pt modelId="{7390303B-B17C-4273-A2BF-E3CE68CD2310}" type="pres">
      <dgm:prSet presAssocID="{64D774E0-777B-4A68-A8E1-F4650E9C4C85}" presName="BalanceSpacing1" presStyleCnt="0"/>
      <dgm:spPr/>
    </dgm:pt>
    <dgm:pt modelId="{2CE88014-E7DE-4235-8EE5-200738572BC2}" type="pres">
      <dgm:prSet presAssocID="{12992C21-4830-4D88-BAFE-F7FF0096595B}" presName="Accent1Text" presStyleLbl="node1" presStyleIdx="1" presStyleCnt="6" custLinFactNeighborX="-47165" custLinFactNeighborY="0"/>
      <dgm:spPr/>
      <dgm:t>
        <a:bodyPr/>
        <a:lstStyle/>
        <a:p>
          <a:pPr latinLnBrk="1"/>
          <a:endParaRPr lang="ko-KR" altLang="en-US"/>
        </a:p>
      </dgm:t>
    </dgm:pt>
    <dgm:pt modelId="{6EAE538E-00F3-4214-A53C-E2788E3C55AD}" type="pres">
      <dgm:prSet presAssocID="{12992C21-4830-4D88-BAFE-F7FF0096595B}" presName="spaceBetweenRectangles" presStyleCnt="0"/>
      <dgm:spPr/>
    </dgm:pt>
    <dgm:pt modelId="{9DC43C34-0784-4FFA-95F1-1A0E8AEAF605}" type="pres">
      <dgm:prSet presAssocID="{D81004D0-0B1A-48C5-9BD0-F14B2E15A9E6}" presName="composite" presStyleCnt="0"/>
      <dgm:spPr/>
    </dgm:pt>
    <dgm:pt modelId="{12A7679E-EA78-47A1-8D91-BED42E81EF2A}" type="pres">
      <dgm:prSet presAssocID="{D81004D0-0B1A-48C5-9BD0-F14B2E15A9E6}" presName="Parent1" presStyleLbl="node1" presStyleIdx="2" presStyleCnt="6" custLinFactNeighborX="-47165" custLinFactNeighborY="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493FC2C-F08B-419C-B020-8FBE8C41CD9D}" type="pres">
      <dgm:prSet presAssocID="{D81004D0-0B1A-48C5-9BD0-F14B2E15A9E6}" presName="Childtext1" presStyleLbl="revTx" presStyleIdx="1" presStyleCnt="3" custScaleX="100000" custLinFactNeighborX="-4838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72084F9-08AC-4014-A2E7-077DE38B2B3B}" type="pres">
      <dgm:prSet presAssocID="{D81004D0-0B1A-48C5-9BD0-F14B2E15A9E6}" presName="BalanceSpacing" presStyleCnt="0"/>
      <dgm:spPr/>
    </dgm:pt>
    <dgm:pt modelId="{DE7ED017-3DBE-44EE-99E6-D12EAAEF9517}" type="pres">
      <dgm:prSet presAssocID="{D81004D0-0B1A-48C5-9BD0-F14B2E15A9E6}" presName="BalanceSpacing1" presStyleCnt="0"/>
      <dgm:spPr/>
    </dgm:pt>
    <dgm:pt modelId="{403AA409-744A-45B8-A4C1-C0557EB6D43B}" type="pres">
      <dgm:prSet presAssocID="{0721BAE3-F126-4B21-A59B-CB4CA806257E}" presName="Accent1Text" presStyleLbl="node1" presStyleIdx="3" presStyleCnt="6" custLinFactNeighborX="-47165" custLinFactNeighborY="0"/>
      <dgm:spPr/>
      <dgm:t>
        <a:bodyPr/>
        <a:lstStyle/>
        <a:p>
          <a:pPr latinLnBrk="1"/>
          <a:endParaRPr lang="ko-KR" altLang="en-US"/>
        </a:p>
      </dgm:t>
    </dgm:pt>
    <dgm:pt modelId="{5733D0C0-ED08-4082-9E97-958FE151F2DF}" type="pres">
      <dgm:prSet presAssocID="{0721BAE3-F126-4B21-A59B-CB4CA806257E}" presName="spaceBetweenRectangles" presStyleCnt="0"/>
      <dgm:spPr/>
    </dgm:pt>
    <dgm:pt modelId="{E5C1FE1C-2922-4809-BABE-AF069AE36F9F}" type="pres">
      <dgm:prSet presAssocID="{6828FC89-623A-4F5D-AD5B-C027FE0D6C6E}" presName="composite" presStyleCnt="0"/>
      <dgm:spPr/>
    </dgm:pt>
    <dgm:pt modelId="{89E40086-0E29-4615-8ACA-40241B490A6D}" type="pres">
      <dgm:prSet presAssocID="{6828FC89-623A-4F5D-AD5B-C027FE0D6C6E}" presName="Parent1" presStyleLbl="node1" presStyleIdx="4" presStyleCnt="6" custLinFactNeighborX="-47165" custLinFactNeighborY="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2B84CF5-4234-4F4C-874D-503041112789}" type="pres">
      <dgm:prSet presAssocID="{6828FC89-623A-4F5D-AD5B-C027FE0D6C6E}" presName="Childtext1" presStyleLbl="revTx" presStyleIdx="2" presStyleCnt="3" custScaleX="100000" custLinFactNeighborX="-3767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FCA6792-C076-48EB-947C-956862BF0372}" type="pres">
      <dgm:prSet presAssocID="{6828FC89-623A-4F5D-AD5B-C027FE0D6C6E}" presName="BalanceSpacing" presStyleCnt="0"/>
      <dgm:spPr/>
    </dgm:pt>
    <dgm:pt modelId="{C6B50137-FB14-45C1-9C37-56FD2CC70468}" type="pres">
      <dgm:prSet presAssocID="{6828FC89-623A-4F5D-AD5B-C027FE0D6C6E}" presName="BalanceSpacing1" presStyleCnt="0"/>
      <dgm:spPr/>
    </dgm:pt>
    <dgm:pt modelId="{59EB7630-364F-4F97-B06D-F243D34D080A}" type="pres">
      <dgm:prSet presAssocID="{CAFBA5A0-ADA4-468E-B05C-9E032082477A}" presName="Accent1Text" presStyleLbl="node1" presStyleIdx="5" presStyleCnt="6" custLinFactNeighborX="-47165" custLinFactNeighborY="0"/>
      <dgm:spPr/>
      <dgm:t>
        <a:bodyPr/>
        <a:lstStyle/>
        <a:p>
          <a:pPr latinLnBrk="1"/>
          <a:endParaRPr lang="ko-KR" altLang="en-US"/>
        </a:p>
      </dgm:t>
    </dgm:pt>
  </dgm:ptLst>
  <dgm:cxnLst>
    <dgm:cxn modelId="{045CB59D-F8F7-4EC4-8B2D-0CE76B750D6B}" type="presOf" srcId="{D81004D0-0B1A-48C5-9BD0-F14B2E15A9E6}" destId="{12A7679E-EA78-47A1-8D91-BED42E81EF2A}" srcOrd="0" destOrd="0" presId="urn:microsoft.com/office/officeart/2008/layout/AlternatingHexagons"/>
    <dgm:cxn modelId="{861D8413-1E4D-420A-A3FC-57211852A841}" srcId="{D81004D0-0B1A-48C5-9BD0-F14B2E15A9E6}" destId="{DB61830C-4793-4518-B2CA-EFACF61AE164}" srcOrd="0" destOrd="0" parTransId="{B45A6E4F-F08E-490E-92A7-1BD9E4E1425B}" sibTransId="{A3084201-C149-488C-A5E2-48CFED09E326}"/>
    <dgm:cxn modelId="{DD127CBA-F43D-48D0-AA36-F407414CFE18}" type="presOf" srcId="{12992C21-4830-4D88-BAFE-F7FF0096595B}" destId="{2CE88014-E7DE-4235-8EE5-200738572BC2}" srcOrd="0" destOrd="0" presId="urn:microsoft.com/office/officeart/2008/layout/AlternatingHexagons"/>
    <dgm:cxn modelId="{E52441ED-CF4D-4DCB-B8ED-385D4A5FBACF}" srcId="{C9B24B14-1617-4C1B-87E3-661AF1179E39}" destId="{64D774E0-777B-4A68-A8E1-F4650E9C4C85}" srcOrd="0" destOrd="0" parTransId="{15154997-8682-47D0-992B-A7611B1222F3}" sibTransId="{12992C21-4830-4D88-BAFE-F7FF0096595B}"/>
    <dgm:cxn modelId="{A9301284-53C2-4D10-AD76-B8364568683A}" type="presOf" srcId="{C9B24B14-1617-4C1B-87E3-661AF1179E39}" destId="{7B523DBC-2EA8-459A-B7A1-A20127EC6D74}" srcOrd="0" destOrd="0" presId="urn:microsoft.com/office/officeart/2008/layout/AlternatingHexagons"/>
    <dgm:cxn modelId="{B8635D74-F97B-48EC-A4EC-1F2339484648}" type="presOf" srcId="{31C7CEFF-51EB-4C34-AF7C-135991EED7E4}" destId="{49AF038F-0219-4916-A84E-356B6150027B}" srcOrd="0" destOrd="0" presId="urn:microsoft.com/office/officeart/2008/layout/AlternatingHexagons"/>
    <dgm:cxn modelId="{EAD9D7A2-E1B8-45F4-B670-202EA97D0936}" srcId="{64D774E0-777B-4A68-A8E1-F4650E9C4C85}" destId="{31C7CEFF-51EB-4C34-AF7C-135991EED7E4}" srcOrd="0" destOrd="0" parTransId="{54B6A4EB-0CD9-4887-9204-15BE69690FC0}" sibTransId="{1871F873-5239-46FA-BAC7-A4CCB031C20C}"/>
    <dgm:cxn modelId="{0E25FCE4-3645-4102-BE4B-9A937D60E50C}" type="presOf" srcId="{8A886105-CB1D-4B89-A6F9-52865B4889CB}" destId="{F2B84CF5-4234-4F4C-874D-503041112789}" srcOrd="0" destOrd="0" presId="urn:microsoft.com/office/officeart/2008/layout/AlternatingHexagons"/>
    <dgm:cxn modelId="{D58C2727-8284-4719-9D56-11AC85A27947}" type="presOf" srcId="{64D774E0-777B-4A68-A8E1-F4650E9C4C85}" destId="{B83D30DB-E8C3-494F-9B05-CED847473ECC}" srcOrd="0" destOrd="0" presId="urn:microsoft.com/office/officeart/2008/layout/AlternatingHexagons"/>
    <dgm:cxn modelId="{1606A87F-2E67-48A9-9FF6-010A41ADD004}" type="presOf" srcId="{DB61830C-4793-4518-B2CA-EFACF61AE164}" destId="{1493FC2C-F08B-419C-B020-8FBE8C41CD9D}" srcOrd="0" destOrd="0" presId="urn:microsoft.com/office/officeart/2008/layout/AlternatingHexagons"/>
    <dgm:cxn modelId="{B61D3D74-40D0-44FC-809B-BA69FFE6442F}" srcId="{C9B24B14-1617-4C1B-87E3-661AF1179E39}" destId="{D81004D0-0B1A-48C5-9BD0-F14B2E15A9E6}" srcOrd="1" destOrd="0" parTransId="{3013372C-40AF-459A-97A6-DC75DE6C70CA}" sibTransId="{0721BAE3-F126-4B21-A59B-CB4CA806257E}"/>
    <dgm:cxn modelId="{146CC975-E611-4977-A3A8-BD3003E03876}" type="presOf" srcId="{0721BAE3-F126-4B21-A59B-CB4CA806257E}" destId="{403AA409-744A-45B8-A4C1-C0557EB6D43B}" srcOrd="0" destOrd="0" presId="urn:microsoft.com/office/officeart/2008/layout/AlternatingHexagons"/>
    <dgm:cxn modelId="{AB87F034-AC82-48E9-97E9-D226E705CF31}" type="presOf" srcId="{6828FC89-623A-4F5D-AD5B-C027FE0D6C6E}" destId="{89E40086-0E29-4615-8ACA-40241B490A6D}" srcOrd="0" destOrd="0" presId="urn:microsoft.com/office/officeart/2008/layout/AlternatingHexagons"/>
    <dgm:cxn modelId="{EFA8F0CF-699C-4293-BE7E-8EE52B3A78D0}" type="presOf" srcId="{CAFBA5A0-ADA4-468E-B05C-9E032082477A}" destId="{59EB7630-364F-4F97-B06D-F243D34D080A}" srcOrd="0" destOrd="0" presId="urn:microsoft.com/office/officeart/2008/layout/AlternatingHexagons"/>
    <dgm:cxn modelId="{F6099DDF-D038-4996-A353-5156B6403C1E}" srcId="{6828FC89-623A-4F5D-AD5B-C027FE0D6C6E}" destId="{8A886105-CB1D-4B89-A6F9-52865B4889CB}" srcOrd="0" destOrd="0" parTransId="{9AF29C66-F1CE-4DB8-B572-493CC9B53749}" sibTransId="{A002BE79-310A-4118-914B-70691780752C}"/>
    <dgm:cxn modelId="{38726FAA-5286-4DBF-B7F7-ED82DD7EC504}" srcId="{C9B24B14-1617-4C1B-87E3-661AF1179E39}" destId="{6828FC89-623A-4F5D-AD5B-C027FE0D6C6E}" srcOrd="2" destOrd="0" parTransId="{764495FB-EF66-487A-958C-988B308E8448}" sibTransId="{CAFBA5A0-ADA4-468E-B05C-9E032082477A}"/>
    <dgm:cxn modelId="{60A6107D-9770-48D7-A934-D2F9594EC213}" type="presParOf" srcId="{7B523DBC-2EA8-459A-B7A1-A20127EC6D74}" destId="{8516C335-D521-4B89-870B-366A5BD42F71}" srcOrd="0" destOrd="0" presId="urn:microsoft.com/office/officeart/2008/layout/AlternatingHexagons"/>
    <dgm:cxn modelId="{B5F57C49-2C31-4E8D-A36C-F56CAFB8328A}" type="presParOf" srcId="{8516C335-D521-4B89-870B-366A5BD42F71}" destId="{B83D30DB-E8C3-494F-9B05-CED847473ECC}" srcOrd="0" destOrd="0" presId="urn:microsoft.com/office/officeart/2008/layout/AlternatingHexagons"/>
    <dgm:cxn modelId="{4FEF9576-5D17-4A7E-AF28-78430F348FF7}" type="presParOf" srcId="{8516C335-D521-4B89-870B-366A5BD42F71}" destId="{49AF038F-0219-4916-A84E-356B6150027B}" srcOrd="1" destOrd="0" presId="urn:microsoft.com/office/officeart/2008/layout/AlternatingHexagons"/>
    <dgm:cxn modelId="{162F6022-2476-4226-9144-237FB3219DBE}" type="presParOf" srcId="{8516C335-D521-4B89-870B-366A5BD42F71}" destId="{EF871CA4-3A51-4DE0-BCBA-1B89699924DE}" srcOrd="2" destOrd="0" presId="urn:microsoft.com/office/officeart/2008/layout/AlternatingHexagons"/>
    <dgm:cxn modelId="{447CDEA1-BAEA-4BEE-A98B-84F8C6E9A7BA}" type="presParOf" srcId="{8516C335-D521-4B89-870B-366A5BD42F71}" destId="{7390303B-B17C-4273-A2BF-E3CE68CD2310}" srcOrd="3" destOrd="0" presId="urn:microsoft.com/office/officeart/2008/layout/AlternatingHexagons"/>
    <dgm:cxn modelId="{CA981DF5-3FFA-47BE-BDF7-E5B0ED7C99A2}" type="presParOf" srcId="{8516C335-D521-4B89-870B-366A5BD42F71}" destId="{2CE88014-E7DE-4235-8EE5-200738572BC2}" srcOrd="4" destOrd="0" presId="urn:microsoft.com/office/officeart/2008/layout/AlternatingHexagons"/>
    <dgm:cxn modelId="{61933A85-3008-43A9-A9B1-016988287532}" type="presParOf" srcId="{7B523DBC-2EA8-459A-B7A1-A20127EC6D74}" destId="{6EAE538E-00F3-4214-A53C-E2788E3C55AD}" srcOrd="1" destOrd="0" presId="urn:microsoft.com/office/officeart/2008/layout/AlternatingHexagons"/>
    <dgm:cxn modelId="{21E4D89F-31D8-4327-9D47-D06035705DA0}" type="presParOf" srcId="{7B523DBC-2EA8-459A-B7A1-A20127EC6D74}" destId="{9DC43C34-0784-4FFA-95F1-1A0E8AEAF605}" srcOrd="2" destOrd="0" presId="urn:microsoft.com/office/officeart/2008/layout/AlternatingHexagons"/>
    <dgm:cxn modelId="{9227DD2D-713A-4114-A255-DE904C623C0E}" type="presParOf" srcId="{9DC43C34-0784-4FFA-95F1-1A0E8AEAF605}" destId="{12A7679E-EA78-47A1-8D91-BED42E81EF2A}" srcOrd="0" destOrd="0" presId="urn:microsoft.com/office/officeart/2008/layout/AlternatingHexagons"/>
    <dgm:cxn modelId="{3268A5C8-D07F-4AF5-9E85-71F8B457CB7C}" type="presParOf" srcId="{9DC43C34-0784-4FFA-95F1-1A0E8AEAF605}" destId="{1493FC2C-F08B-419C-B020-8FBE8C41CD9D}" srcOrd="1" destOrd="0" presId="urn:microsoft.com/office/officeart/2008/layout/AlternatingHexagons"/>
    <dgm:cxn modelId="{27F27227-C6F2-45CF-A8A6-857A13168CCC}" type="presParOf" srcId="{9DC43C34-0784-4FFA-95F1-1A0E8AEAF605}" destId="{A72084F9-08AC-4014-A2E7-077DE38B2B3B}" srcOrd="2" destOrd="0" presId="urn:microsoft.com/office/officeart/2008/layout/AlternatingHexagons"/>
    <dgm:cxn modelId="{6F1F0506-8DD6-48D1-9954-E498AFC1F5E2}" type="presParOf" srcId="{9DC43C34-0784-4FFA-95F1-1A0E8AEAF605}" destId="{DE7ED017-3DBE-44EE-99E6-D12EAAEF9517}" srcOrd="3" destOrd="0" presId="urn:microsoft.com/office/officeart/2008/layout/AlternatingHexagons"/>
    <dgm:cxn modelId="{C0AF8EEA-DFBD-4DB8-A4A2-226F9FD088AE}" type="presParOf" srcId="{9DC43C34-0784-4FFA-95F1-1A0E8AEAF605}" destId="{403AA409-744A-45B8-A4C1-C0557EB6D43B}" srcOrd="4" destOrd="0" presId="urn:microsoft.com/office/officeart/2008/layout/AlternatingHexagons"/>
    <dgm:cxn modelId="{96E362DC-0759-46E0-8B99-CF36AB211656}" type="presParOf" srcId="{7B523DBC-2EA8-459A-B7A1-A20127EC6D74}" destId="{5733D0C0-ED08-4082-9E97-958FE151F2DF}" srcOrd="3" destOrd="0" presId="urn:microsoft.com/office/officeart/2008/layout/AlternatingHexagons"/>
    <dgm:cxn modelId="{A9044386-B686-4762-9A94-932BC2F78E09}" type="presParOf" srcId="{7B523DBC-2EA8-459A-B7A1-A20127EC6D74}" destId="{E5C1FE1C-2922-4809-BABE-AF069AE36F9F}" srcOrd="4" destOrd="0" presId="urn:microsoft.com/office/officeart/2008/layout/AlternatingHexagons"/>
    <dgm:cxn modelId="{3D4B8916-4BB6-4682-9627-8A31E449F0D2}" type="presParOf" srcId="{E5C1FE1C-2922-4809-BABE-AF069AE36F9F}" destId="{89E40086-0E29-4615-8ACA-40241B490A6D}" srcOrd="0" destOrd="0" presId="urn:microsoft.com/office/officeart/2008/layout/AlternatingHexagons"/>
    <dgm:cxn modelId="{856649F8-87C2-4DBB-A6B4-473C2BDAA5AF}" type="presParOf" srcId="{E5C1FE1C-2922-4809-BABE-AF069AE36F9F}" destId="{F2B84CF5-4234-4F4C-874D-503041112789}" srcOrd="1" destOrd="0" presId="urn:microsoft.com/office/officeart/2008/layout/AlternatingHexagons"/>
    <dgm:cxn modelId="{138851D9-2819-4606-97FC-343DD8E7D248}" type="presParOf" srcId="{E5C1FE1C-2922-4809-BABE-AF069AE36F9F}" destId="{CFCA6792-C076-48EB-947C-956862BF0372}" srcOrd="2" destOrd="0" presId="urn:microsoft.com/office/officeart/2008/layout/AlternatingHexagons"/>
    <dgm:cxn modelId="{B9D3514F-C60D-44DC-8DBC-DABD39F9C567}" type="presParOf" srcId="{E5C1FE1C-2922-4809-BABE-AF069AE36F9F}" destId="{C6B50137-FB14-45C1-9C37-56FD2CC70468}" srcOrd="3" destOrd="0" presId="urn:microsoft.com/office/officeart/2008/layout/AlternatingHexagons"/>
    <dgm:cxn modelId="{2C00A52B-6B20-405F-8E36-EC1BCA9199D3}" type="presParOf" srcId="{E5C1FE1C-2922-4809-BABE-AF069AE36F9F}" destId="{59EB7630-364F-4F97-B06D-F243D34D080A}" srcOrd="4" destOrd="0" presId="urn:microsoft.com/office/officeart/2008/layout/AlternatingHexagon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B3D2BA8-661B-42E2-9736-953F7855FC09}" type="doc">
      <dgm:prSet loTypeId="urn:microsoft.com/office/officeart/2009/3/layout/SnapshotPictureLis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D079A32A-C5AC-411A-B1CF-797B8ABDB28A}">
      <dgm:prSet phldrT="[텍스트]"/>
      <dgm:spPr/>
      <dgm:t>
        <a:bodyPr/>
        <a:lstStyle/>
        <a:p>
          <a:pPr algn="ctr" latinLnBrk="1"/>
          <a:r>
            <a:rPr lang="ko-KR" altLang="en-US" dirty="0"/>
            <a:t>구성 요소</a:t>
          </a:r>
        </a:p>
      </dgm:t>
    </dgm:pt>
    <dgm:pt modelId="{B234AB72-F73D-4518-BBE8-AA7539B0AE55}" type="parTrans" cxnId="{A18F2E3B-6F1F-4B3C-B699-AF911F6AFCF1}">
      <dgm:prSet/>
      <dgm:spPr/>
      <dgm:t>
        <a:bodyPr/>
        <a:lstStyle/>
        <a:p>
          <a:pPr latinLnBrk="1"/>
          <a:endParaRPr lang="ko-KR" altLang="en-US"/>
        </a:p>
      </dgm:t>
    </dgm:pt>
    <dgm:pt modelId="{3D09CE9A-147E-4C59-BC5F-1317D4F11425}" type="sibTrans" cxnId="{A18F2E3B-6F1F-4B3C-B699-AF911F6AFCF1}">
      <dgm:prSet/>
      <dgm:spPr/>
      <dgm:t>
        <a:bodyPr/>
        <a:lstStyle/>
        <a:p>
          <a:pPr latinLnBrk="1"/>
          <a:endParaRPr lang="ko-KR" altLang="en-US"/>
        </a:p>
      </dgm:t>
    </dgm:pt>
    <dgm:pt modelId="{1844C820-FCA8-46A9-9D86-C459236C484B}">
      <dgm:prSet phldrT="[텍스트]" custT="1"/>
      <dgm:spPr/>
      <dgm:t>
        <a:bodyPr anchor="ctr"/>
        <a:lstStyle/>
        <a:p>
          <a:pPr latinLnBrk="1">
            <a:buFont typeface="Arial" panose="020B0604020202020204" pitchFamily="34" charset="0"/>
            <a:buNone/>
          </a:pPr>
          <a:r>
            <a:rPr lang="ko-KR" altLang="en-US" sz="1400" dirty="0"/>
            <a:t>우주선의 구성 요소</a:t>
          </a:r>
          <a:r>
            <a:rPr lang="en-US" altLang="ko-KR" sz="1400" dirty="0"/>
            <a:t/>
          </a:r>
          <a:br>
            <a:rPr lang="en-US" altLang="ko-KR" sz="1400" dirty="0"/>
          </a:br>
          <a:r>
            <a:rPr lang="en-US" altLang="ko-KR" sz="1400" dirty="0"/>
            <a:t>  - </a:t>
          </a:r>
          <a:r>
            <a:rPr lang="ko-KR" altLang="en-US" sz="1400" dirty="0"/>
            <a:t>내구도와 보호막</a:t>
          </a:r>
          <a:r>
            <a:rPr lang="en-US" altLang="ko-KR" sz="1400" dirty="0"/>
            <a:t/>
          </a:r>
          <a:br>
            <a:rPr lang="en-US" altLang="ko-KR" sz="1400" dirty="0"/>
          </a:br>
          <a:r>
            <a:rPr lang="en-US" altLang="ko-KR" sz="1400" dirty="0"/>
            <a:t>  - </a:t>
          </a:r>
          <a:r>
            <a:rPr lang="ko-KR" altLang="en-US" sz="1400" dirty="0"/>
            <a:t>승무원</a:t>
          </a:r>
          <a:r>
            <a:rPr lang="en-US" altLang="ko-KR" sz="1400" dirty="0"/>
            <a:t/>
          </a:r>
          <a:br>
            <a:rPr lang="en-US" altLang="ko-KR" sz="1400" dirty="0"/>
          </a:br>
          <a:r>
            <a:rPr lang="en-US" altLang="ko-KR" sz="1400" dirty="0"/>
            <a:t>  - </a:t>
          </a:r>
          <a:r>
            <a:rPr lang="ko-KR" altLang="en-US" sz="1400" dirty="0"/>
            <a:t>방</a:t>
          </a:r>
          <a:r>
            <a:rPr lang="en-US" altLang="ko-KR" sz="1400" dirty="0"/>
            <a:t/>
          </a:r>
          <a:br>
            <a:rPr lang="en-US" altLang="ko-KR" sz="1400" dirty="0"/>
          </a:br>
          <a:r>
            <a:rPr lang="en-US" altLang="ko-KR" sz="1400" dirty="0"/>
            <a:t>  - </a:t>
          </a:r>
          <a:r>
            <a:rPr lang="ko-KR" altLang="en-US" sz="1400" dirty="0"/>
            <a:t>시설 </a:t>
          </a:r>
          <a:r>
            <a:rPr lang="en-US" altLang="ko-KR" sz="1400" dirty="0"/>
            <a:t>(</a:t>
          </a:r>
          <a:r>
            <a:rPr lang="ko-KR" altLang="en-US" sz="1400" dirty="0"/>
            <a:t>무기</a:t>
          </a:r>
          <a:r>
            <a:rPr lang="en-US" altLang="ko-KR" sz="1400" dirty="0"/>
            <a:t>, </a:t>
          </a:r>
          <a:r>
            <a:rPr lang="ko-KR" altLang="en-US" sz="1400" dirty="0"/>
            <a:t>엔진 등</a:t>
          </a:r>
          <a:r>
            <a:rPr lang="en-US" altLang="ko-KR" sz="1400" dirty="0"/>
            <a:t>)</a:t>
          </a:r>
          <a:br>
            <a:rPr lang="en-US" altLang="ko-KR" sz="1400" dirty="0"/>
          </a:br>
          <a:r>
            <a:rPr lang="en-US" altLang="ko-KR" sz="1400" dirty="0"/>
            <a:t>  - </a:t>
          </a:r>
          <a:r>
            <a:rPr lang="ko-KR" altLang="en-US" sz="1400" dirty="0"/>
            <a:t>회피 율</a:t>
          </a:r>
          <a:endParaRPr lang="en-US" altLang="ko-KR" sz="1400" dirty="0"/>
        </a:p>
        <a:p>
          <a:pPr latinLnBrk="1">
            <a:buFont typeface="Arial" panose="020B0604020202020204" pitchFamily="34" charset="0"/>
            <a:buNone/>
          </a:pPr>
          <a:r>
            <a:rPr lang="ko-KR" altLang="en-US" sz="1400" dirty="0"/>
            <a:t>사이드 뷰로 시점이 고정된다</a:t>
          </a:r>
          <a:r>
            <a:rPr lang="en-US" altLang="ko-KR" sz="1400" dirty="0"/>
            <a:t>.</a:t>
          </a:r>
        </a:p>
        <a:p>
          <a:pPr latinLnBrk="1">
            <a:buFont typeface="Arial" panose="020B0604020202020204" pitchFamily="34" charset="0"/>
            <a:buNone/>
          </a:pPr>
          <a:r>
            <a:rPr lang="ko-KR" altLang="en-US" sz="1400" dirty="0"/>
            <a:t>시설은 함선 내 특정한 방에 위치한다</a:t>
          </a:r>
          <a:r>
            <a:rPr lang="en-US" altLang="ko-KR" sz="1400" dirty="0"/>
            <a:t>.</a:t>
          </a:r>
        </a:p>
      </dgm:t>
    </dgm:pt>
    <dgm:pt modelId="{13476B61-8025-4ECE-B9D4-8E9F3A6275A8}" type="parTrans" cxnId="{7CE814D6-FA4F-40DE-9330-6E5432ECDE40}">
      <dgm:prSet/>
      <dgm:spPr/>
      <dgm:t>
        <a:bodyPr/>
        <a:lstStyle/>
        <a:p>
          <a:pPr latinLnBrk="1"/>
          <a:endParaRPr lang="ko-KR" altLang="en-US"/>
        </a:p>
      </dgm:t>
    </dgm:pt>
    <dgm:pt modelId="{AE966324-8408-4390-AA97-E825E6226870}" type="sibTrans" cxnId="{7CE814D6-FA4F-40DE-9330-6E5432ECDE40}">
      <dgm:prSet/>
      <dgm:spPr/>
      <dgm:t>
        <a:bodyPr/>
        <a:lstStyle/>
        <a:p>
          <a:pPr latinLnBrk="1"/>
          <a:endParaRPr lang="ko-KR" altLang="en-US"/>
        </a:p>
      </dgm:t>
    </dgm:pt>
    <dgm:pt modelId="{809B1BC5-3BFC-414B-BD9E-29D23EE340EE}" type="pres">
      <dgm:prSet presAssocID="{DB3D2BA8-661B-42E2-9736-953F7855FC09}" presName="Name0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55662AA-A1C8-4E59-8D31-F18183AD3C54}" type="pres">
      <dgm:prSet presAssocID="{D079A32A-C5AC-411A-B1CF-797B8ABDB28A}" presName="composite" presStyleCnt="0"/>
      <dgm:spPr/>
    </dgm:pt>
    <dgm:pt modelId="{EEDB0F7A-11D1-4497-B413-6653895F7483}" type="pres">
      <dgm:prSet presAssocID="{D079A32A-C5AC-411A-B1CF-797B8ABDB28A}" presName="ParentAccentShape" presStyleLbl="trBgShp" presStyleIdx="0" presStyleCnt="2" custScaleX="104774"/>
      <dgm:spPr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</dgm:spPr>
    </dgm:pt>
    <dgm:pt modelId="{400C2444-A816-4FBC-BA9E-1C68BED4FDD3}" type="pres">
      <dgm:prSet presAssocID="{D079A32A-C5AC-411A-B1CF-797B8ABDB28A}" presName="ParentText" presStyleLbl="revTx" presStyleIdx="0" presStyleCnt="2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2B3DE7A-AD09-4756-A32C-6F39B74B18F8}" type="pres">
      <dgm:prSet presAssocID="{D079A32A-C5AC-411A-B1CF-797B8ABDB28A}" presName="ChildText" presStyleLbl="revTx" presStyleIdx="1" presStyleCnt="2" custLinFactNeighborX="2567">
        <dgm:presLayoutVars>
          <dgm:chMax val="0"/>
          <dgm:chPref val="0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8C881D6-B04D-4E83-AAB4-748C31E5B2BB}" type="pres">
      <dgm:prSet presAssocID="{D079A32A-C5AC-411A-B1CF-797B8ABDB28A}" presName="ChildAccentShape" presStyleLbl="trBgShp" presStyleIdx="1" presStyleCnt="2"/>
      <dgm:spPr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</dgm:spPr>
    </dgm:pt>
    <dgm:pt modelId="{D97B9B2F-4393-46E1-A029-9640EE41E6F0}" type="pres">
      <dgm:prSet presAssocID="{D079A32A-C5AC-411A-B1CF-797B8ABDB28A}" presName="Image" presStyleLbl="alignImgPlace1" presStyleIdx="0" presStyleCnt="1" custScaleX="104774"/>
      <dgm:spPr>
        <a:blipFill>
          <a:blip xmlns:r="http://schemas.openxmlformats.org/officeDocument/2006/relationships"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65000"/>
                    </a14:imgEffect>
                    <a14:imgEffect>
                      <a14:brightnessContrast bright="15000" contrast="8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9000" r="-9000"/>
          </a:stretch>
        </a:blipFill>
      </dgm:spPr>
    </dgm:pt>
  </dgm:ptLst>
  <dgm:cxnLst>
    <dgm:cxn modelId="{7CE814D6-FA4F-40DE-9330-6E5432ECDE40}" srcId="{D079A32A-C5AC-411A-B1CF-797B8ABDB28A}" destId="{1844C820-FCA8-46A9-9D86-C459236C484B}" srcOrd="0" destOrd="0" parTransId="{13476B61-8025-4ECE-B9D4-8E9F3A6275A8}" sibTransId="{AE966324-8408-4390-AA97-E825E6226870}"/>
    <dgm:cxn modelId="{389F3588-9CD6-4850-99EC-7DE1EC9E9DC8}" type="presOf" srcId="{D079A32A-C5AC-411A-B1CF-797B8ABDB28A}" destId="{400C2444-A816-4FBC-BA9E-1C68BED4FDD3}" srcOrd="0" destOrd="0" presId="urn:microsoft.com/office/officeart/2009/3/layout/SnapshotPictureList"/>
    <dgm:cxn modelId="{FC6C7353-A2FD-45AC-9847-008DC697E59C}" type="presOf" srcId="{1844C820-FCA8-46A9-9D86-C459236C484B}" destId="{D2B3DE7A-AD09-4756-A32C-6F39B74B18F8}" srcOrd="0" destOrd="0" presId="urn:microsoft.com/office/officeart/2009/3/layout/SnapshotPictureList"/>
    <dgm:cxn modelId="{A18F2E3B-6F1F-4B3C-B699-AF911F6AFCF1}" srcId="{DB3D2BA8-661B-42E2-9736-953F7855FC09}" destId="{D079A32A-C5AC-411A-B1CF-797B8ABDB28A}" srcOrd="0" destOrd="0" parTransId="{B234AB72-F73D-4518-BBE8-AA7539B0AE55}" sibTransId="{3D09CE9A-147E-4C59-BC5F-1317D4F11425}"/>
    <dgm:cxn modelId="{C817CAD2-2ECF-41F5-8CB8-B3776C3B55EF}" type="presOf" srcId="{DB3D2BA8-661B-42E2-9736-953F7855FC09}" destId="{809B1BC5-3BFC-414B-BD9E-29D23EE340EE}" srcOrd="0" destOrd="0" presId="urn:microsoft.com/office/officeart/2009/3/layout/SnapshotPictureList"/>
    <dgm:cxn modelId="{8C0E24B4-8602-4DE1-9A8E-BBA68090E11F}" type="presParOf" srcId="{809B1BC5-3BFC-414B-BD9E-29D23EE340EE}" destId="{255662AA-A1C8-4E59-8D31-F18183AD3C54}" srcOrd="0" destOrd="0" presId="urn:microsoft.com/office/officeart/2009/3/layout/SnapshotPictureList"/>
    <dgm:cxn modelId="{993BE200-4AC9-43AB-853D-88C52EAFA4F7}" type="presParOf" srcId="{255662AA-A1C8-4E59-8D31-F18183AD3C54}" destId="{EEDB0F7A-11D1-4497-B413-6653895F7483}" srcOrd="0" destOrd="0" presId="urn:microsoft.com/office/officeart/2009/3/layout/SnapshotPictureList"/>
    <dgm:cxn modelId="{45E350A7-99A6-455E-9EB4-1CE3F2A05AF1}" type="presParOf" srcId="{255662AA-A1C8-4E59-8D31-F18183AD3C54}" destId="{400C2444-A816-4FBC-BA9E-1C68BED4FDD3}" srcOrd="1" destOrd="0" presId="urn:microsoft.com/office/officeart/2009/3/layout/SnapshotPictureList"/>
    <dgm:cxn modelId="{474ED045-96B5-48EA-A5DB-3B89AA8AECF1}" type="presParOf" srcId="{255662AA-A1C8-4E59-8D31-F18183AD3C54}" destId="{D2B3DE7A-AD09-4756-A32C-6F39B74B18F8}" srcOrd="2" destOrd="0" presId="urn:microsoft.com/office/officeart/2009/3/layout/SnapshotPictureList"/>
    <dgm:cxn modelId="{A024AFC1-C281-4185-8D0E-66AE67AD8643}" type="presParOf" srcId="{255662AA-A1C8-4E59-8D31-F18183AD3C54}" destId="{28C881D6-B04D-4E83-AAB4-748C31E5B2BB}" srcOrd="3" destOrd="0" presId="urn:microsoft.com/office/officeart/2009/3/layout/SnapshotPictureList"/>
    <dgm:cxn modelId="{CFB0948D-D6C8-4960-A27B-6C809B4E9F88}" type="presParOf" srcId="{255662AA-A1C8-4E59-8D31-F18183AD3C54}" destId="{D97B9B2F-4393-46E1-A029-9640EE41E6F0}" srcOrd="4" destOrd="0" presId="urn:microsoft.com/office/officeart/2009/3/layout/SnapshotPictur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B3D2BA8-661B-42E2-9736-953F7855FC09}" type="doc">
      <dgm:prSet loTypeId="urn:microsoft.com/office/officeart/2009/3/layout/SnapshotPictureLis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D079A32A-C5AC-411A-B1CF-797B8ABDB28A}">
      <dgm:prSet phldrT="[텍스트]"/>
      <dgm:spPr/>
      <dgm:t>
        <a:bodyPr/>
        <a:lstStyle/>
        <a:p>
          <a:pPr algn="ctr" latinLnBrk="1"/>
          <a:r>
            <a:rPr lang="ko-KR" altLang="en-US" dirty="0"/>
            <a:t>구성 요소</a:t>
          </a:r>
        </a:p>
      </dgm:t>
    </dgm:pt>
    <dgm:pt modelId="{B234AB72-F73D-4518-BBE8-AA7539B0AE55}" type="parTrans" cxnId="{A18F2E3B-6F1F-4B3C-B699-AF911F6AFCF1}">
      <dgm:prSet/>
      <dgm:spPr/>
      <dgm:t>
        <a:bodyPr/>
        <a:lstStyle/>
        <a:p>
          <a:pPr latinLnBrk="1"/>
          <a:endParaRPr lang="ko-KR" altLang="en-US"/>
        </a:p>
      </dgm:t>
    </dgm:pt>
    <dgm:pt modelId="{3D09CE9A-147E-4C59-BC5F-1317D4F11425}" type="sibTrans" cxnId="{A18F2E3B-6F1F-4B3C-B699-AF911F6AFCF1}">
      <dgm:prSet/>
      <dgm:spPr/>
      <dgm:t>
        <a:bodyPr/>
        <a:lstStyle/>
        <a:p>
          <a:pPr latinLnBrk="1"/>
          <a:endParaRPr lang="ko-KR" altLang="en-US"/>
        </a:p>
      </dgm:t>
    </dgm:pt>
    <dgm:pt modelId="{1844C820-FCA8-46A9-9D86-C459236C484B}">
      <dgm:prSet phldrT="[텍스트]" custT="1"/>
      <dgm:spPr/>
      <dgm:t>
        <a:bodyPr anchor="ctr"/>
        <a:lstStyle/>
        <a:p>
          <a:pPr latinLnBrk="1"/>
          <a:r>
            <a:rPr lang="ko-KR" altLang="en-US" sz="1400" dirty="0"/>
            <a:t>게임 중의 무기 사용</a:t>
          </a:r>
          <a:r>
            <a:rPr lang="en-US" altLang="ko-KR" sz="1400" dirty="0"/>
            <a:t>, </a:t>
          </a:r>
          <a:r>
            <a:rPr lang="ko-KR" altLang="en-US" sz="1400" dirty="0"/>
            <a:t>공간 이동</a:t>
          </a:r>
          <a:r>
            <a:rPr lang="en-US" altLang="ko-KR" sz="1400" dirty="0"/>
            <a:t>, </a:t>
          </a:r>
          <a:r>
            <a:rPr lang="ko-KR" altLang="en-US" sz="1400" dirty="0"/>
            <a:t>승무원 유지 비용은 공짜가 아니다</a:t>
          </a:r>
          <a:r>
            <a:rPr lang="en-US" altLang="ko-KR" sz="1400" dirty="0"/>
            <a:t>. </a:t>
          </a:r>
          <a:r>
            <a:rPr lang="ko-KR" altLang="en-US" sz="1400" dirty="0"/>
            <a:t>이를 위해 다음의 자원들이 필요하다</a:t>
          </a:r>
          <a:r>
            <a:rPr lang="en-US" altLang="ko-KR" sz="1400" dirty="0"/>
            <a:t>.</a:t>
          </a:r>
        </a:p>
        <a:p>
          <a:pPr latinLnBrk="1"/>
          <a:endParaRPr lang="en-US" altLang="ko-KR" sz="1400" dirty="0"/>
        </a:p>
        <a:p>
          <a:pPr latinLnBrk="1"/>
          <a:r>
            <a:rPr lang="ko-KR" altLang="en-US" sz="1400" dirty="0"/>
            <a:t>  </a:t>
          </a:r>
          <a:r>
            <a:rPr lang="en-US" altLang="ko-KR" sz="1400" dirty="0"/>
            <a:t>- </a:t>
          </a:r>
          <a:r>
            <a:rPr lang="ko-KR" altLang="en-US" sz="1400" dirty="0"/>
            <a:t>연료</a:t>
          </a:r>
          <a:r>
            <a:rPr lang="en-US" altLang="ko-KR" sz="1400" dirty="0"/>
            <a:t/>
          </a:r>
          <a:br>
            <a:rPr lang="en-US" altLang="ko-KR" sz="1400" dirty="0"/>
          </a:br>
          <a:r>
            <a:rPr lang="en-US" altLang="ko-KR" sz="1400" dirty="0"/>
            <a:t>  - </a:t>
          </a:r>
          <a:r>
            <a:rPr lang="ko-KR" altLang="en-US" sz="1400" dirty="0"/>
            <a:t>금속</a:t>
          </a:r>
          <a:r>
            <a:rPr lang="en-US" altLang="ko-KR" sz="1400" dirty="0"/>
            <a:t/>
          </a:r>
          <a:br>
            <a:rPr lang="en-US" altLang="ko-KR" sz="1400" dirty="0"/>
          </a:br>
          <a:r>
            <a:rPr lang="en-US" altLang="ko-KR" sz="1400" dirty="0"/>
            <a:t>  - </a:t>
          </a:r>
          <a:r>
            <a:rPr lang="ko-KR" altLang="en-US" sz="1400" dirty="0"/>
            <a:t>식량</a:t>
          </a:r>
          <a:endParaRPr lang="en-US" altLang="ko-KR" sz="1400" dirty="0"/>
        </a:p>
        <a:p>
          <a:pPr latinLnBrk="1"/>
          <a:endParaRPr lang="en-US" altLang="ko-KR" sz="1400" dirty="0"/>
        </a:p>
        <a:p>
          <a:pPr latinLnBrk="1"/>
          <a:r>
            <a:rPr lang="ko-KR" altLang="en-US" sz="1400" dirty="0"/>
            <a:t>자원들은 모두 거래 가능한 소모품이다</a:t>
          </a:r>
          <a:r>
            <a:rPr lang="en-US" altLang="ko-KR" sz="1400" dirty="0"/>
            <a:t>.</a:t>
          </a:r>
        </a:p>
      </dgm:t>
    </dgm:pt>
    <dgm:pt modelId="{13476B61-8025-4ECE-B9D4-8E9F3A6275A8}" type="parTrans" cxnId="{7CE814D6-FA4F-40DE-9330-6E5432ECDE40}">
      <dgm:prSet/>
      <dgm:spPr/>
      <dgm:t>
        <a:bodyPr/>
        <a:lstStyle/>
        <a:p>
          <a:pPr latinLnBrk="1"/>
          <a:endParaRPr lang="ko-KR" altLang="en-US"/>
        </a:p>
      </dgm:t>
    </dgm:pt>
    <dgm:pt modelId="{AE966324-8408-4390-AA97-E825E6226870}" type="sibTrans" cxnId="{7CE814D6-FA4F-40DE-9330-6E5432ECDE40}">
      <dgm:prSet/>
      <dgm:spPr/>
      <dgm:t>
        <a:bodyPr/>
        <a:lstStyle/>
        <a:p>
          <a:pPr latinLnBrk="1"/>
          <a:endParaRPr lang="ko-KR" altLang="en-US"/>
        </a:p>
      </dgm:t>
    </dgm:pt>
    <dgm:pt modelId="{809B1BC5-3BFC-414B-BD9E-29D23EE340EE}" type="pres">
      <dgm:prSet presAssocID="{DB3D2BA8-661B-42E2-9736-953F7855FC09}" presName="Name0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55662AA-A1C8-4E59-8D31-F18183AD3C54}" type="pres">
      <dgm:prSet presAssocID="{D079A32A-C5AC-411A-B1CF-797B8ABDB28A}" presName="composite" presStyleCnt="0"/>
      <dgm:spPr/>
    </dgm:pt>
    <dgm:pt modelId="{EEDB0F7A-11D1-4497-B413-6653895F7483}" type="pres">
      <dgm:prSet presAssocID="{D079A32A-C5AC-411A-B1CF-797B8ABDB28A}" presName="ParentAccentShape" presStyleLbl="trBgShp" presStyleIdx="0" presStyleCnt="2" custScaleX="104774"/>
      <dgm:spPr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</dgm:spPr>
    </dgm:pt>
    <dgm:pt modelId="{400C2444-A816-4FBC-BA9E-1C68BED4FDD3}" type="pres">
      <dgm:prSet presAssocID="{D079A32A-C5AC-411A-B1CF-797B8ABDB28A}" presName="ParentText" presStyleLbl="revTx" presStyleIdx="0" presStyleCnt="2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2B3DE7A-AD09-4756-A32C-6F39B74B18F8}" type="pres">
      <dgm:prSet presAssocID="{D079A32A-C5AC-411A-B1CF-797B8ABDB28A}" presName="ChildText" presStyleLbl="revTx" presStyleIdx="1" presStyleCnt="2" custLinFactNeighborX="2567">
        <dgm:presLayoutVars>
          <dgm:chMax val="0"/>
          <dgm:chPref val="0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8C881D6-B04D-4E83-AAB4-748C31E5B2BB}" type="pres">
      <dgm:prSet presAssocID="{D079A32A-C5AC-411A-B1CF-797B8ABDB28A}" presName="ChildAccentShape" presStyleLbl="trBgShp" presStyleIdx="1" presStyleCnt="2"/>
      <dgm:spPr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</dgm:spPr>
    </dgm:pt>
    <dgm:pt modelId="{D97B9B2F-4393-46E1-A029-9640EE41E6F0}" type="pres">
      <dgm:prSet presAssocID="{D079A32A-C5AC-411A-B1CF-797B8ABDB28A}" presName="Image" presStyleLbl="alignImgPlace1" presStyleIdx="0" presStyleCnt="1" custScaleX="104774"/>
      <dgm:spPr>
        <a:blipFill>
          <a:blip xmlns:r="http://schemas.openxmlformats.org/officeDocument/2006/relationships"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brightnessContrast bright="60000" contrast="7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9000" r="-9000"/>
          </a:stretch>
        </a:blipFill>
      </dgm:spPr>
    </dgm:pt>
  </dgm:ptLst>
  <dgm:cxnLst>
    <dgm:cxn modelId="{7CE814D6-FA4F-40DE-9330-6E5432ECDE40}" srcId="{D079A32A-C5AC-411A-B1CF-797B8ABDB28A}" destId="{1844C820-FCA8-46A9-9D86-C459236C484B}" srcOrd="0" destOrd="0" parTransId="{13476B61-8025-4ECE-B9D4-8E9F3A6275A8}" sibTransId="{AE966324-8408-4390-AA97-E825E6226870}"/>
    <dgm:cxn modelId="{389F3588-9CD6-4850-99EC-7DE1EC9E9DC8}" type="presOf" srcId="{D079A32A-C5AC-411A-B1CF-797B8ABDB28A}" destId="{400C2444-A816-4FBC-BA9E-1C68BED4FDD3}" srcOrd="0" destOrd="0" presId="urn:microsoft.com/office/officeart/2009/3/layout/SnapshotPictureList"/>
    <dgm:cxn modelId="{FC6C7353-A2FD-45AC-9847-008DC697E59C}" type="presOf" srcId="{1844C820-FCA8-46A9-9D86-C459236C484B}" destId="{D2B3DE7A-AD09-4756-A32C-6F39B74B18F8}" srcOrd="0" destOrd="0" presId="urn:microsoft.com/office/officeart/2009/3/layout/SnapshotPictureList"/>
    <dgm:cxn modelId="{A18F2E3B-6F1F-4B3C-B699-AF911F6AFCF1}" srcId="{DB3D2BA8-661B-42E2-9736-953F7855FC09}" destId="{D079A32A-C5AC-411A-B1CF-797B8ABDB28A}" srcOrd="0" destOrd="0" parTransId="{B234AB72-F73D-4518-BBE8-AA7539B0AE55}" sibTransId="{3D09CE9A-147E-4C59-BC5F-1317D4F11425}"/>
    <dgm:cxn modelId="{C817CAD2-2ECF-41F5-8CB8-B3776C3B55EF}" type="presOf" srcId="{DB3D2BA8-661B-42E2-9736-953F7855FC09}" destId="{809B1BC5-3BFC-414B-BD9E-29D23EE340EE}" srcOrd="0" destOrd="0" presId="urn:microsoft.com/office/officeart/2009/3/layout/SnapshotPictureList"/>
    <dgm:cxn modelId="{8C0E24B4-8602-4DE1-9A8E-BBA68090E11F}" type="presParOf" srcId="{809B1BC5-3BFC-414B-BD9E-29D23EE340EE}" destId="{255662AA-A1C8-4E59-8D31-F18183AD3C54}" srcOrd="0" destOrd="0" presId="urn:microsoft.com/office/officeart/2009/3/layout/SnapshotPictureList"/>
    <dgm:cxn modelId="{993BE200-4AC9-43AB-853D-88C52EAFA4F7}" type="presParOf" srcId="{255662AA-A1C8-4E59-8D31-F18183AD3C54}" destId="{EEDB0F7A-11D1-4497-B413-6653895F7483}" srcOrd="0" destOrd="0" presId="urn:microsoft.com/office/officeart/2009/3/layout/SnapshotPictureList"/>
    <dgm:cxn modelId="{45E350A7-99A6-455E-9EB4-1CE3F2A05AF1}" type="presParOf" srcId="{255662AA-A1C8-4E59-8D31-F18183AD3C54}" destId="{400C2444-A816-4FBC-BA9E-1C68BED4FDD3}" srcOrd="1" destOrd="0" presId="urn:microsoft.com/office/officeart/2009/3/layout/SnapshotPictureList"/>
    <dgm:cxn modelId="{474ED045-96B5-48EA-A5DB-3B89AA8AECF1}" type="presParOf" srcId="{255662AA-A1C8-4E59-8D31-F18183AD3C54}" destId="{D2B3DE7A-AD09-4756-A32C-6F39B74B18F8}" srcOrd="2" destOrd="0" presId="urn:microsoft.com/office/officeart/2009/3/layout/SnapshotPictureList"/>
    <dgm:cxn modelId="{A024AFC1-C281-4185-8D0E-66AE67AD8643}" type="presParOf" srcId="{255662AA-A1C8-4E59-8D31-F18183AD3C54}" destId="{28C881D6-B04D-4E83-AAB4-748C31E5B2BB}" srcOrd="3" destOrd="0" presId="urn:microsoft.com/office/officeart/2009/3/layout/SnapshotPictureList"/>
    <dgm:cxn modelId="{CFB0948D-D6C8-4960-A27B-6C809B4E9F88}" type="presParOf" srcId="{255662AA-A1C8-4E59-8D31-F18183AD3C54}" destId="{D97B9B2F-4393-46E1-A029-9640EE41E6F0}" srcOrd="4" destOrd="0" presId="urn:microsoft.com/office/officeart/2009/3/layout/SnapshotPictur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DB3D2BA8-661B-42E2-9736-953F7855FC09}" type="doc">
      <dgm:prSet loTypeId="urn:microsoft.com/office/officeart/2009/3/layout/SnapshotPictureLis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D079A32A-C5AC-411A-B1CF-797B8ABDB28A}">
      <dgm:prSet phldrT="[텍스트]"/>
      <dgm:spPr/>
      <dgm:t>
        <a:bodyPr/>
        <a:lstStyle/>
        <a:p>
          <a:pPr algn="ctr" latinLnBrk="1"/>
          <a:r>
            <a:rPr lang="ko-KR" altLang="en-US" dirty="0"/>
            <a:t>우주선</a:t>
          </a:r>
        </a:p>
      </dgm:t>
    </dgm:pt>
    <dgm:pt modelId="{B234AB72-F73D-4518-BBE8-AA7539B0AE55}" type="parTrans" cxnId="{A18F2E3B-6F1F-4B3C-B699-AF911F6AFCF1}">
      <dgm:prSet/>
      <dgm:spPr/>
      <dgm:t>
        <a:bodyPr/>
        <a:lstStyle/>
        <a:p>
          <a:pPr latinLnBrk="1"/>
          <a:endParaRPr lang="ko-KR" altLang="en-US"/>
        </a:p>
      </dgm:t>
    </dgm:pt>
    <dgm:pt modelId="{3D09CE9A-147E-4C59-BC5F-1317D4F11425}" type="sibTrans" cxnId="{A18F2E3B-6F1F-4B3C-B699-AF911F6AFCF1}">
      <dgm:prSet/>
      <dgm:spPr/>
      <dgm:t>
        <a:bodyPr/>
        <a:lstStyle/>
        <a:p>
          <a:pPr latinLnBrk="1"/>
          <a:endParaRPr lang="ko-KR" altLang="en-US"/>
        </a:p>
      </dgm:t>
    </dgm:pt>
    <dgm:pt modelId="{1844C820-FCA8-46A9-9D86-C459236C484B}">
      <dgm:prSet phldrT="[텍스트]" custT="1"/>
      <dgm:spPr/>
      <dgm:t>
        <a:bodyPr anchor="ctr"/>
        <a:lstStyle/>
        <a:p>
          <a:pPr latinLnBrk="1"/>
          <a:r>
            <a:rPr lang="ko-KR" altLang="en-US" sz="1400" dirty="0"/>
            <a:t> 함선은 방으로 나뉘어 있다</a:t>
          </a:r>
          <a:r>
            <a:rPr lang="en-US" altLang="ko-KR" sz="1400" dirty="0"/>
            <a:t>.</a:t>
          </a:r>
        </a:p>
        <a:p>
          <a:pPr latinLnBrk="1"/>
          <a:r>
            <a:rPr lang="ko-KR" altLang="en-US" sz="1400" dirty="0"/>
            <a:t> 각 방에는 시설이 설치되어 있어 함선의 기능을 담당한다</a:t>
          </a:r>
          <a:r>
            <a:rPr lang="en-US" altLang="ko-KR" sz="1400" dirty="0"/>
            <a:t>.</a:t>
          </a:r>
        </a:p>
        <a:p>
          <a:pPr latinLnBrk="1"/>
          <a:r>
            <a:rPr lang="ko-KR" altLang="en-US" sz="1400" dirty="0"/>
            <a:t> 이 시설들은 비용과 시간을 들여서 강화가 가능하다</a:t>
          </a:r>
          <a:r>
            <a:rPr lang="en-US" altLang="ko-KR" sz="1400" dirty="0"/>
            <a:t>.</a:t>
          </a:r>
        </a:p>
        <a:p>
          <a:pPr latinLnBrk="1"/>
          <a:endParaRPr lang="en-US" altLang="ko-KR" sz="1400" dirty="0"/>
        </a:p>
        <a:p>
          <a:pPr latinLnBrk="1"/>
          <a:r>
            <a:rPr lang="en-US" altLang="ko-KR" sz="1400" dirty="0"/>
            <a:t> </a:t>
          </a:r>
          <a:r>
            <a:rPr lang="ko-KR" altLang="en-US" sz="1400" dirty="0"/>
            <a:t>승무원들의 방 사이 이동은 매우 간략하게 표현한다</a:t>
          </a:r>
          <a:r>
            <a:rPr lang="en-US" altLang="ko-KR" sz="1400" dirty="0"/>
            <a:t>. </a:t>
          </a:r>
          <a:r>
            <a:rPr lang="ko-KR" altLang="en-US" sz="1400" dirty="0"/>
            <a:t>이동 명령을 내리면</a:t>
          </a:r>
          <a:r>
            <a:rPr lang="en-US" altLang="ko-KR" sz="1400" dirty="0"/>
            <a:t>, </a:t>
          </a:r>
          <a:r>
            <a:rPr lang="ko-KR" altLang="en-US" sz="1400" dirty="0"/>
            <a:t>방과 방 사이의  </a:t>
          </a:r>
          <a:r>
            <a:rPr lang="en-US" altLang="ko-KR" sz="1400" dirty="0"/>
            <a:t>UI </a:t>
          </a:r>
          <a:r>
            <a:rPr lang="ko-KR" altLang="en-US" sz="1400" dirty="0"/>
            <a:t>로 표시되지 않는 부분에서 캐릭터가 가려지는 모습만 보여주고  방으로  이동한다</a:t>
          </a:r>
          <a:r>
            <a:rPr lang="en-US" altLang="ko-KR" sz="1400" dirty="0"/>
            <a:t>.</a:t>
          </a:r>
        </a:p>
      </dgm:t>
    </dgm:pt>
    <dgm:pt modelId="{13476B61-8025-4ECE-B9D4-8E9F3A6275A8}" type="parTrans" cxnId="{7CE814D6-FA4F-40DE-9330-6E5432ECDE40}">
      <dgm:prSet/>
      <dgm:spPr/>
      <dgm:t>
        <a:bodyPr/>
        <a:lstStyle/>
        <a:p>
          <a:pPr latinLnBrk="1"/>
          <a:endParaRPr lang="ko-KR" altLang="en-US"/>
        </a:p>
      </dgm:t>
    </dgm:pt>
    <dgm:pt modelId="{AE966324-8408-4390-AA97-E825E6226870}" type="sibTrans" cxnId="{7CE814D6-FA4F-40DE-9330-6E5432ECDE40}">
      <dgm:prSet/>
      <dgm:spPr/>
      <dgm:t>
        <a:bodyPr/>
        <a:lstStyle/>
        <a:p>
          <a:pPr latinLnBrk="1"/>
          <a:endParaRPr lang="ko-KR" altLang="en-US"/>
        </a:p>
      </dgm:t>
    </dgm:pt>
    <dgm:pt modelId="{809B1BC5-3BFC-414B-BD9E-29D23EE340EE}" type="pres">
      <dgm:prSet presAssocID="{DB3D2BA8-661B-42E2-9736-953F7855FC09}" presName="Name0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55662AA-A1C8-4E59-8D31-F18183AD3C54}" type="pres">
      <dgm:prSet presAssocID="{D079A32A-C5AC-411A-B1CF-797B8ABDB28A}" presName="composite" presStyleCnt="0"/>
      <dgm:spPr/>
    </dgm:pt>
    <dgm:pt modelId="{EEDB0F7A-11D1-4497-B413-6653895F7483}" type="pres">
      <dgm:prSet presAssocID="{D079A32A-C5AC-411A-B1CF-797B8ABDB28A}" presName="ParentAccentShape" presStyleLbl="trBgShp" presStyleIdx="0" presStyleCnt="2" custScaleX="104774"/>
      <dgm:spPr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</dgm:spPr>
    </dgm:pt>
    <dgm:pt modelId="{400C2444-A816-4FBC-BA9E-1C68BED4FDD3}" type="pres">
      <dgm:prSet presAssocID="{D079A32A-C5AC-411A-B1CF-797B8ABDB28A}" presName="ParentText" presStyleLbl="revTx" presStyleIdx="0" presStyleCnt="2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2B3DE7A-AD09-4756-A32C-6F39B74B18F8}" type="pres">
      <dgm:prSet presAssocID="{D079A32A-C5AC-411A-B1CF-797B8ABDB28A}" presName="ChildText" presStyleLbl="revTx" presStyleIdx="1" presStyleCnt="2" custLinFactNeighborX="2567">
        <dgm:presLayoutVars>
          <dgm:chMax val="0"/>
          <dgm:chPref val="0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8C881D6-B04D-4E83-AAB4-748C31E5B2BB}" type="pres">
      <dgm:prSet presAssocID="{D079A32A-C5AC-411A-B1CF-797B8ABDB28A}" presName="ChildAccentShape" presStyleLbl="trBgShp" presStyleIdx="1" presStyleCnt="2"/>
      <dgm:spPr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</dgm:spPr>
    </dgm:pt>
    <dgm:pt modelId="{D97B9B2F-4393-46E1-A029-9640EE41E6F0}" type="pres">
      <dgm:prSet presAssocID="{D079A32A-C5AC-411A-B1CF-797B8ABDB28A}" presName="Image" presStyleLbl="alignImgPlace1" presStyleIdx="0" presStyleCnt="1" custScaleX="104774" custLinFactNeighborX="-300"/>
      <dgm:spPr>
        <a:blipFill dpi="0" rotWithShape="1">
          <a:blip xmlns:r="http://schemas.openxmlformats.org/officeDocument/2006/relationships"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brightnessContrast bright="5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264" t="649" r="-1152" b="603"/>
          </a:stretch>
        </a:blipFill>
      </dgm:spPr>
    </dgm:pt>
  </dgm:ptLst>
  <dgm:cxnLst>
    <dgm:cxn modelId="{7CE814D6-FA4F-40DE-9330-6E5432ECDE40}" srcId="{D079A32A-C5AC-411A-B1CF-797B8ABDB28A}" destId="{1844C820-FCA8-46A9-9D86-C459236C484B}" srcOrd="0" destOrd="0" parTransId="{13476B61-8025-4ECE-B9D4-8E9F3A6275A8}" sibTransId="{AE966324-8408-4390-AA97-E825E6226870}"/>
    <dgm:cxn modelId="{4C8096D9-5F79-4A51-B887-10C6FFDE356F}" type="presOf" srcId="{1844C820-FCA8-46A9-9D86-C459236C484B}" destId="{D2B3DE7A-AD09-4756-A32C-6F39B74B18F8}" srcOrd="0" destOrd="0" presId="urn:microsoft.com/office/officeart/2009/3/layout/SnapshotPictureList"/>
    <dgm:cxn modelId="{FE1175C6-24AA-4816-A0A0-BED21949482B}" type="presOf" srcId="{DB3D2BA8-661B-42E2-9736-953F7855FC09}" destId="{809B1BC5-3BFC-414B-BD9E-29D23EE340EE}" srcOrd="0" destOrd="0" presId="urn:microsoft.com/office/officeart/2009/3/layout/SnapshotPictureList"/>
    <dgm:cxn modelId="{A18F2E3B-6F1F-4B3C-B699-AF911F6AFCF1}" srcId="{DB3D2BA8-661B-42E2-9736-953F7855FC09}" destId="{D079A32A-C5AC-411A-B1CF-797B8ABDB28A}" srcOrd="0" destOrd="0" parTransId="{B234AB72-F73D-4518-BBE8-AA7539B0AE55}" sibTransId="{3D09CE9A-147E-4C59-BC5F-1317D4F11425}"/>
    <dgm:cxn modelId="{8B4765FC-EA95-4A58-8E72-1D0DD3898EF7}" type="presOf" srcId="{D079A32A-C5AC-411A-B1CF-797B8ABDB28A}" destId="{400C2444-A816-4FBC-BA9E-1C68BED4FDD3}" srcOrd="0" destOrd="0" presId="urn:microsoft.com/office/officeart/2009/3/layout/SnapshotPictureList"/>
    <dgm:cxn modelId="{CF8A63C8-2AA2-4A9E-B6F0-31340E0EDCA7}" type="presParOf" srcId="{809B1BC5-3BFC-414B-BD9E-29D23EE340EE}" destId="{255662AA-A1C8-4E59-8D31-F18183AD3C54}" srcOrd="0" destOrd="0" presId="urn:microsoft.com/office/officeart/2009/3/layout/SnapshotPictureList"/>
    <dgm:cxn modelId="{BF1C24D6-AE14-4B51-92BF-39617177EFF0}" type="presParOf" srcId="{255662AA-A1C8-4E59-8D31-F18183AD3C54}" destId="{EEDB0F7A-11D1-4497-B413-6653895F7483}" srcOrd="0" destOrd="0" presId="urn:microsoft.com/office/officeart/2009/3/layout/SnapshotPictureList"/>
    <dgm:cxn modelId="{E9005450-7DCD-4A89-A1BD-10BE9A833DA4}" type="presParOf" srcId="{255662AA-A1C8-4E59-8D31-F18183AD3C54}" destId="{400C2444-A816-4FBC-BA9E-1C68BED4FDD3}" srcOrd="1" destOrd="0" presId="urn:microsoft.com/office/officeart/2009/3/layout/SnapshotPictureList"/>
    <dgm:cxn modelId="{6B324F85-A13B-4DF8-9FC6-71E0576DD8D2}" type="presParOf" srcId="{255662AA-A1C8-4E59-8D31-F18183AD3C54}" destId="{D2B3DE7A-AD09-4756-A32C-6F39B74B18F8}" srcOrd="2" destOrd="0" presId="urn:microsoft.com/office/officeart/2009/3/layout/SnapshotPictureList"/>
    <dgm:cxn modelId="{005DF807-F345-4E9D-9AC1-D4B22CFF6CAA}" type="presParOf" srcId="{255662AA-A1C8-4E59-8D31-F18183AD3C54}" destId="{28C881D6-B04D-4E83-AAB4-748C31E5B2BB}" srcOrd="3" destOrd="0" presId="urn:microsoft.com/office/officeart/2009/3/layout/SnapshotPictureList"/>
    <dgm:cxn modelId="{53D5617E-18B0-4F9E-A6B1-932A91523C63}" type="presParOf" srcId="{255662AA-A1C8-4E59-8D31-F18183AD3C54}" destId="{D97B9B2F-4393-46E1-A029-9640EE41E6F0}" srcOrd="4" destOrd="0" presId="urn:microsoft.com/office/officeart/2009/3/layout/SnapshotPictur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DB3D2BA8-661B-42E2-9736-953F7855FC09}" type="doc">
      <dgm:prSet loTypeId="urn:microsoft.com/office/officeart/2009/3/layout/SnapshotPictureLis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D079A32A-C5AC-411A-B1CF-797B8ABDB28A}">
      <dgm:prSet phldrT="[텍스트]"/>
      <dgm:spPr/>
      <dgm:t>
        <a:bodyPr/>
        <a:lstStyle/>
        <a:p>
          <a:pPr algn="ctr" latinLnBrk="1"/>
          <a:r>
            <a:rPr lang="ko-KR" altLang="en-US" dirty="0"/>
            <a:t>우주</a:t>
          </a:r>
          <a:r>
            <a:rPr lang="en-US" altLang="ko-KR" dirty="0"/>
            <a:t>, </a:t>
          </a:r>
          <a:r>
            <a:rPr lang="ko-KR" altLang="en-US" dirty="0"/>
            <a:t>항해</a:t>
          </a:r>
        </a:p>
      </dgm:t>
    </dgm:pt>
    <dgm:pt modelId="{B234AB72-F73D-4518-BBE8-AA7539B0AE55}" type="parTrans" cxnId="{A18F2E3B-6F1F-4B3C-B699-AF911F6AFCF1}">
      <dgm:prSet/>
      <dgm:spPr/>
      <dgm:t>
        <a:bodyPr/>
        <a:lstStyle/>
        <a:p>
          <a:pPr latinLnBrk="1"/>
          <a:endParaRPr lang="ko-KR" altLang="en-US"/>
        </a:p>
      </dgm:t>
    </dgm:pt>
    <dgm:pt modelId="{3D09CE9A-147E-4C59-BC5F-1317D4F11425}" type="sibTrans" cxnId="{A18F2E3B-6F1F-4B3C-B699-AF911F6AFCF1}">
      <dgm:prSet/>
      <dgm:spPr/>
      <dgm:t>
        <a:bodyPr/>
        <a:lstStyle/>
        <a:p>
          <a:pPr latinLnBrk="1"/>
          <a:endParaRPr lang="ko-KR" altLang="en-US"/>
        </a:p>
      </dgm:t>
    </dgm:pt>
    <dgm:pt modelId="{1844C820-FCA8-46A9-9D86-C459236C484B}">
      <dgm:prSet phldrT="[텍스트]" custT="1"/>
      <dgm:spPr/>
      <dgm:t>
        <a:bodyPr anchor="ctr"/>
        <a:lstStyle/>
        <a:p>
          <a:pPr latinLnBrk="1"/>
          <a:r>
            <a:rPr lang="ko-KR" altLang="en-US" sz="1400" dirty="0"/>
            <a:t> 하나의 맵은 점과 선의 그래프 형태로 표현된다</a:t>
          </a:r>
          <a:r>
            <a:rPr lang="en-US" altLang="ko-KR" sz="1400" dirty="0"/>
            <a:t>. </a:t>
          </a:r>
          <a:r>
            <a:rPr lang="ko-KR" altLang="en-US" sz="1400" dirty="0"/>
            <a:t>이 맵은 한 행성 계를 의미하여 다른 행성 계로 나가는 구역이 있다</a:t>
          </a:r>
          <a:r>
            <a:rPr lang="en-US" altLang="ko-KR" sz="1400" dirty="0"/>
            <a:t>.</a:t>
          </a:r>
        </a:p>
        <a:p>
          <a:pPr latinLnBrk="1"/>
          <a:endParaRPr lang="en-US" altLang="ko-KR" sz="1400" dirty="0"/>
        </a:p>
        <a:p>
          <a:pPr latinLnBrk="1"/>
          <a:r>
            <a:rPr lang="ko-KR" altLang="en-US" sz="1400" dirty="0"/>
            <a:t> 하나의 점은 </a:t>
          </a:r>
          <a:r>
            <a:rPr lang="en-US" altLang="ko-KR" sz="1400" dirty="0"/>
            <a:t>‘</a:t>
          </a:r>
          <a:r>
            <a:rPr lang="ko-KR" altLang="en-US" sz="1400" dirty="0"/>
            <a:t>비컨</a:t>
          </a:r>
          <a:r>
            <a:rPr lang="en-US" altLang="ko-KR" sz="1400" dirty="0"/>
            <a:t>’</a:t>
          </a:r>
          <a:r>
            <a:rPr lang="ko-KR" altLang="en-US" sz="1400" dirty="0"/>
            <a:t>이라고 하며 공간 이동의 단위이다</a:t>
          </a:r>
          <a:r>
            <a:rPr lang="en-US" altLang="ko-KR" sz="1400" dirty="0"/>
            <a:t>.</a:t>
          </a:r>
        </a:p>
        <a:p>
          <a:pPr latinLnBrk="1"/>
          <a:endParaRPr lang="en-US" altLang="ko-KR" sz="1400" dirty="0"/>
        </a:p>
        <a:p>
          <a:pPr latinLnBrk="1"/>
          <a:r>
            <a:rPr lang="ko-KR" altLang="en-US" sz="1400" dirty="0"/>
            <a:t> 한번 공간 이동할 때마다 연료 자원이 </a:t>
          </a:r>
          <a:r>
            <a:rPr lang="en-US" altLang="ko-KR" sz="1400" dirty="0"/>
            <a:t>1 </a:t>
          </a:r>
          <a:r>
            <a:rPr lang="ko-KR" altLang="en-US" sz="1400" dirty="0"/>
            <a:t>소모된다</a:t>
          </a:r>
          <a:r>
            <a:rPr lang="en-US" altLang="ko-KR" sz="1400" dirty="0"/>
            <a:t>.</a:t>
          </a:r>
        </a:p>
        <a:p>
          <a:pPr latinLnBrk="1"/>
          <a:endParaRPr lang="en-US" altLang="ko-KR" sz="1400" dirty="0"/>
        </a:p>
        <a:p>
          <a:pPr latinLnBrk="1"/>
          <a:r>
            <a:rPr lang="ko-KR" altLang="en-US" sz="1400" dirty="0"/>
            <a:t> 보유한 연료가 없을 시 구조 신호를 내보내거나 비컨 에서 대기해야 한다</a:t>
          </a:r>
          <a:r>
            <a:rPr lang="en-US" altLang="ko-KR" sz="1400" dirty="0"/>
            <a:t>.</a:t>
          </a:r>
        </a:p>
        <a:p>
          <a:pPr latinLnBrk="1"/>
          <a:endParaRPr lang="en-US" altLang="ko-KR" sz="1400" dirty="0"/>
        </a:p>
        <a:p>
          <a:pPr latinLnBrk="1"/>
          <a:r>
            <a:rPr lang="ko-KR" altLang="en-US" sz="1400" dirty="0"/>
            <a:t>하나의 행성 계는 </a:t>
          </a:r>
          <a:r>
            <a:rPr lang="en-US" altLang="ko-KR" sz="1400" dirty="0"/>
            <a:t>15 ~ 20 </a:t>
          </a:r>
          <a:r>
            <a:rPr lang="ko-KR" altLang="en-US" sz="1400" dirty="0"/>
            <a:t>개의 구역을 가진다</a:t>
          </a:r>
          <a:r>
            <a:rPr lang="en-US" altLang="ko-KR" sz="1400" dirty="0"/>
            <a:t>.</a:t>
          </a:r>
        </a:p>
      </dgm:t>
    </dgm:pt>
    <dgm:pt modelId="{13476B61-8025-4ECE-B9D4-8E9F3A6275A8}" type="parTrans" cxnId="{7CE814D6-FA4F-40DE-9330-6E5432ECDE40}">
      <dgm:prSet/>
      <dgm:spPr/>
      <dgm:t>
        <a:bodyPr/>
        <a:lstStyle/>
        <a:p>
          <a:pPr latinLnBrk="1"/>
          <a:endParaRPr lang="ko-KR" altLang="en-US"/>
        </a:p>
      </dgm:t>
    </dgm:pt>
    <dgm:pt modelId="{AE966324-8408-4390-AA97-E825E6226870}" type="sibTrans" cxnId="{7CE814D6-FA4F-40DE-9330-6E5432ECDE40}">
      <dgm:prSet/>
      <dgm:spPr/>
      <dgm:t>
        <a:bodyPr/>
        <a:lstStyle/>
        <a:p>
          <a:pPr latinLnBrk="1"/>
          <a:endParaRPr lang="ko-KR" altLang="en-US"/>
        </a:p>
      </dgm:t>
    </dgm:pt>
    <dgm:pt modelId="{809B1BC5-3BFC-414B-BD9E-29D23EE340EE}" type="pres">
      <dgm:prSet presAssocID="{DB3D2BA8-661B-42E2-9736-953F7855FC09}" presName="Name0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55662AA-A1C8-4E59-8D31-F18183AD3C54}" type="pres">
      <dgm:prSet presAssocID="{D079A32A-C5AC-411A-B1CF-797B8ABDB28A}" presName="composite" presStyleCnt="0"/>
      <dgm:spPr/>
    </dgm:pt>
    <dgm:pt modelId="{EEDB0F7A-11D1-4497-B413-6653895F7483}" type="pres">
      <dgm:prSet presAssocID="{D079A32A-C5AC-411A-B1CF-797B8ABDB28A}" presName="ParentAccentShape" presStyleLbl="trBgShp" presStyleIdx="0" presStyleCnt="2" custScaleX="104774"/>
      <dgm:spPr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</dgm:spPr>
    </dgm:pt>
    <dgm:pt modelId="{400C2444-A816-4FBC-BA9E-1C68BED4FDD3}" type="pres">
      <dgm:prSet presAssocID="{D079A32A-C5AC-411A-B1CF-797B8ABDB28A}" presName="ParentText" presStyleLbl="revTx" presStyleIdx="0" presStyleCnt="2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2B3DE7A-AD09-4756-A32C-6F39B74B18F8}" type="pres">
      <dgm:prSet presAssocID="{D079A32A-C5AC-411A-B1CF-797B8ABDB28A}" presName="ChildText" presStyleLbl="revTx" presStyleIdx="1" presStyleCnt="2" custLinFactNeighborX="2567">
        <dgm:presLayoutVars>
          <dgm:chMax val="0"/>
          <dgm:chPref val="0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8C881D6-B04D-4E83-AAB4-748C31E5B2BB}" type="pres">
      <dgm:prSet presAssocID="{D079A32A-C5AC-411A-B1CF-797B8ABDB28A}" presName="ChildAccentShape" presStyleLbl="trBgShp" presStyleIdx="1" presStyleCnt="2"/>
      <dgm:spPr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</dgm:spPr>
    </dgm:pt>
    <dgm:pt modelId="{D97B9B2F-4393-46E1-A029-9640EE41E6F0}" type="pres">
      <dgm:prSet presAssocID="{D079A32A-C5AC-411A-B1CF-797B8ABDB28A}" presName="Image" presStyleLbl="alignImgPlace1" presStyleIdx="0" presStyleCnt="1" custScaleX="104774"/>
      <dgm:spPr>
        <a:blipFill>
          <a:blip xmlns:r="http://schemas.openxmlformats.org/officeDocument/2006/relationships"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brightnessContrast bright="49000" contrast="9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9000" r="-9000"/>
          </a:stretch>
        </a:blipFill>
      </dgm:spPr>
    </dgm:pt>
  </dgm:ptLst>
  <dgm:cxnLst>
    <dgm:cxn modelId="{4485863D-E4BC-4058-9AA6-8E8E36D1E963}" type="presOf" srcId="{D079A32A-C5AC-411A-B1CF-797B8ABDB28A}" destId="{400C2444-A816-4FBC-BA9E-1C68BED4FDD3}" srcOrd="0" destOrd="0" presId="urn:microsoft.com/office/officeart/2009/3/layout/SnapshotPictureList"/>
    <dgm:cxn modelId="{7CE814D6-FA4F-40DE-9330-6E5432ECDE40}" srcId="{D079A32A-C5AC-411A-B1CF-797B8ABDB28A}" destId="{1844C820-FCA8-46A9-9D86-C459236C484B}" srcOrd="0" destOrd="0" parTransId="{13476B61-8025-4ECE-B9D4-8E9F3A6275A8}" sibTransId="{AE966324-8408-4390-AA97-E825E6226870}"/>
    <dgm:cxn modelId="{67B03846-F91C-47EA-BB67-8A136369672A}" type="presOf" srcId="{DB3D2BA8-661B-42E2-9736-953F7855FC09}" destId="{809B1BC5-3BFC-414B-BD9E-29D23EE340EE}" srcOrd="0" destOrd="0" presId="urn:microsoft.com/office/officeart/2009/3/layout/SnapshotPictureList"/>
    <dgm:cxn modelId="{80213E1C-B01B-460F-98D0-463505CBD610}" type="presOf" srcId="{1844C820-FCA8-46A9-9D86-C459236C484B}" destId="{D2B3DE7A-AD09-4756-A32C-6F39B74B18F8}" srcOrd="0" destOrd="0" presId="urn:microsoft.com/office/officeart/2009/3/layout/SnapshotPictureList"/>
    <dgm:cxn modelId="{A18F2E3B-6F1F-4B3C-B699-AF911F6AFCF1}" srcId="{DB3D2BA8-661B-42E2-9736-953F7855FC09}" destId="{D079A32A-C5AC-411A-B1CF-797B8ABDB28A}" srcOrd="0" destOrd="0" parTransId="{B234AB72-F73D-4518-BBE8-AA7539B0AE55}" sibTransId="{3D09CE9A-147E-4C59-BC5F-1317D4F11425}"/>
    <dgm:cxn modelId="{A6A73505-5627-49AE-869D-1112429577CC}" type="presParOf" srcId="{809B1BC5-3BFC-414B-BD9E-29D23EE340EE}" destId="{255662AA-A1C8-4E59-8D31-F18183AD3C54}" srcOrd="0" destOrd="0" presId="urn:microsoft.com/office/officeart/2009/3/layout/SnapshotPictureList"/>
    <dgm:cxn modelId="{144B5F4E-BF1D-4601-A46E-140FDE45D291}" type="presParOf" srcId="{255662AA-A1C8-4E59-8D31-F18183AD3C54}" destId="{EEDB0F7A-11D1-4497-B413-6653895F7483}" srcOrd="0" destOrd="0" presId="urn:microsoft.com/office/officeart/2009/3/layout/SnapshotPictureList"/>
    <dgm:cxn modelId="{547FCDFF-621D-4A06-A4F6-C15876572BF3}" type="presParOf" srcId="{255662AA-A1C8-4E59-8D31-F18183AD3C54}" destId="{400C2444-A816-4FBC-BA9E-1C68BED4FDD3}" srcOrd="1" destOrd="0" presId="urn:microsoft.com/office/officeart/2009/3/layout/SnapshotPictureList"/>
    <dgm:cxn modelId="{84F4C0C3-79A2-433A-AD4B-671E7509D4F1}" type="presParOf" srcId="{255662AA-A1C8-4E59-8D31-F18183AD3C54}" destId="{D2B3DE7A-AD09-4756-A32C-6F39B74B18F8}" srcOrd="2" destOrd="0" presId="urn:microsoft.com/office/officeart/2009/3/layout/SnapshotPictureList"/>
    <dgm:cxn modelId="{A8317A4A-9D1D-494D-96E3-961BF3C59577}" type="presParOf" srcId="{255662AA-A1C8-4E59-8D31-F18183AD3C54}" destId="{28C881D6-B04D-4E83-AAB4-748C31E5B2BB}" srcOrd="3" destOrd="0" presId="urn:microsoft.com/office/officeart/2009/3/layout/SnapshotPictureList"/>
    <dgm:cxn modelId="{87C65677-FF84-4C90-B898-5AA6F9B08F48}" type="presParOf" srcId="{255662AA-A1C8-4E59-8D31-F18183AD3C54}" destId="{D97B9B2F-4393-46E1-A029-9640EE41E6F0}" srcOrd="4" destOrd="0" presId="urn:microsoft.com/office/officeart/2009/3/layout/SnapshotPictur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DB3D2BA8-661B-42E2-9736-953F7855FC09}" type="doc">
      <dgm:prSet loTypeId="urn:microsoft.com/office/officeart/2009/3/layout/SnapshotPictureLis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D079A32A-C5AC-411A-B1CF-797B8ABDB28A}">
      <dgm:prSet phldrT="[텍스트]"/>
      <dgm:spPr/>
      <dgm:t>
        <a:bodyPr/>
        <a:lstStyle/>
        <a:p>
          <a:pPr algn="ctr" latinLnBrk="1"/>
          <a:r>
            <a:rPr lang="ko-KR" altLang="en-US" dirty="0"/>
            <a:t>시설</a:t>
          </a:r>
        </a:p>
      </dgm:t>
    </dgm:pt>
    <dgm:pt modelId="{B234AB72-F73D-4518-BBE8-AA7539B0AE55}" type="parTrans" cxnId="{A18F2E3B-6F1F-4B3C-B699-AF911F6AFCF1}">
      <dgm:prSet/>
      <dgm:spPr/>
      <dgm:t>
        <a:bodyPr/>
        <a:lstStyle/>
        <a:p>
          <a:pPr latinLnBrk="1"/>
          <a:endParaRPr lang="ko-KR" altLang="en-US"/>
        </a:p>
      </dgm:t>
    </dgm:pt>
    <dgm:pt modelId="{3D09CE9A-147E-4C59-BC5F-1317D4F11425}" type="sibTrans" cxnId="{A18F2E3B-6F1F-4B3C-B699-AF911F6AFCF1}">
      <dgm:prSet/>
      <dgm:spPr/>
      <dgm:t>
        <a:bodyPr/>
        <a:lstStyle/>
        <a:p>
          <a:pPr latinLnBrk="1"/>
          <a:endParaRPr lang="ko-KR" altLang="en-US"/>
        </a:p>
      </dgm:t>
    </dgm:pt>
    <dgm:pt modelId="{1844C820-FCA8-46A9-9D86-C459236C484B}">
      <dgm:prSet phldrT="[텍스트]" custT="1"/>
      <dgm:spPr/>
      <dgm:t>
        <a:bodyPr anchor="ctr"/>
        <a:lstStyle/>
        <a:p>
          <a:pPr latinLnBrk="1"/>
          <a:r>
            <a:rPr lang="ko-KR" altLang="en-US" sz="1400" dirty="0"/>
            <a:t>시설의 종류는 다음과 같다</a:t>
          </a:r>
          <a:r>
            <a:rPr lang="en-US" altLang="ko-KR" sz="1400" dirty="0"/>
            <a:t>:</a:t>
          </a:r>
        </a:p>
        <a:p>
          <a:pPr latinLnBrk="1"/>
          <a:endParaRPr lang="en-US" altLang="ko-KR" sz="1400" dirty="0"/>
        </a:p>
        <a:p>
          <a:pPr latinLnBrk="1"/>
          <a:r>
            <a:rPr lang="ko-KR" altLang="en-US" sz="1400" dirty="0"/>
            <a:t>  </a:t>
          </a:r>
          <a:r>
            <a:rPr lang="en-US" altLang="ko-KR" sz="1400" dirty="0"/>
            <a:t>- </a:t>
          </a:r>
          <a:r>
            <a:rPr lang="ko-KR" altLang="en-US" sz="1400" dirty="0"/>
            <a:t>조타실</a:t>
          </a:r>
          <a:r>
            <a:rPr lang="en-US" altLang="ko-KR" sz="1400" dirty="0"/>
            <a:t/>
          </a:r>
          <a:br>
            <a:rPr lang="en-US" altLang="ko-KR" sz="1400" dirty="0"/>
          </a:br>
          <a:r>
            <a:rPr lang="en-US" altLang="ko-KR" sz="1400" dirty="0"/>
            <a:t>  - </a:t>
          </a:r>
          <a:r>
            <a:rPr lang="ko-KR" altLang="en-US" sz="1400" dirty="0"/>
            <a:t>엔진</a:t>
          </a:r>
          <a:r>
            <a:rPr lang="en-US" altLang="ko-KR" sz="1400" dirty="0"/>
            <a:t/>
          </a:r>
          <a:br>
            <a:rPr lang="en-US" altLang="ko-KR" sz="1400" dirty="0"/>
          </a:br>
          <a:r>
            <a:rPr lang="en-US" altLang="ko-KR" sz="1400" dirty="0"/>
            <a:t>  - </a:t>
          </a:r>
          <a:r>
            <a:rPr lang="ko-KR" altLang="en-US" sz="1400" dirty="0"/>
            <a:t>의무실</a:t>
          </a:r>
          <a:r>
            <a:rPr lang="en-US" altLang="ko-KR" sz="1400" dirty="0"/>
            <a:t/>
          </a:r>
          <a:br>
            <a:rPr lang="en-US" altLang="ko-KR" sz="1400" dirty="0"/>
          </a:br>
          <a:r>
            <a:rPr lang="en-US" altLang="ko-KR" sz="1400" dirty="0"/>
            <a:t>  - </a:t>
          </a:r>
          <a:r>
            <a:rPr lang="ko-KR" altLang="en-US" sz="1400" dirty="0"/>
            <a:t>무기 관제소</a:t>
          </a:r>
          <a:r>
            <a:rPr lang="en-US" altLang="ko-KR" sz="1400" dirty="0"/>
            <a:t/>
          </a:r>
          <a:br>
            <a:rPr lang="en-US" altLang="ko-KR" sz="1400" dirty="0"/>
          </a:br>
          <a:r>
            <a:rPr lang="en-US" altLang="ko-KR" sz="1400" dirty="0"/>
            <a:t>  - </a:t>
          </a:r>
          <a:r>
            <a:rPr lang="ko-KR" altLang="en-US" sz="1400" dirty="0"/>
            <a:t>보호막 관제소</a:t>
          </a:r>
          <a:r>
            <a:rPr lang="en-US" altLang="ko-KR" sz="1400" dirty="0"/>
            <a:t/>
          </a:r>
          <a:br>
            <a:rPr lang="en-US" altLang="ko-KR" sz="1400" dirty="0"/>
          </a:br>
          <a:r>
            <a:rPr lang="en-US" altLang="ko-KR" sz="1400" dirty="0"/>
            <a:t>  - </a:t>
          </a:r>
          <a:r>
            <a:rPr lang="ko-KR" altLang="en-US" sz="1400" dirty="0"/>
            <a:t>스텔스 관제소</a:t>
          </a:r>
          <a:r>
            <a:rPr lang="en-US" altLang="ko-KR" sz="1400" dirty="0"/>
            <a:t/>
          </a:r>
          <a:br>
            <a:rPr lang="en-US" altLang="ko-KR" sz="1400" dirty="0"/>
          </a:br>
          <a:r>
            <a:rPr lang="en-US" altLang="ko-KR" sz="1400" dirty="0"/>
            <a:t>  - </a:t>
          </a:r>
          <a:r>
            <a:rPr lang="ko-KR" altLang="en-US" sz="1400" dirty="0"/>
            <a:t>드론 관제소</a:t>
          </a:r>
          <a:r>
            <a:rPr lang="en-US" altLang="ko-KR" sz="1400" dirty="0"/>
            <a:t/>
          </a:r>
          <a:br>
            <a:rPr lang="en-US" altLang="ko-KR" sz="1400" dirty="0"/>
          </a:br>
          <a:r>
            <a:rPr lang="en-US" altLang="ko-KR" sz="1400" dirty="0"/>
            <a:t>  - </a:t>
          </a:r>
          <a:r>
            <a:rPr lang="ko-KR" altLang="en-US" sz="1400" dirty="0"/>
            <a:t>순간이동 실 </a:t>
          </a:r>
          <a:r>
            <a:rPr lang="en-US" altLang="ko-KR" sz="1400" dirty="0"/>
            <a:t>(</a:t>
          </a:r>
          <a:r>
            <a:rPr lang="ko-KR" altLang="en-US" sz="1400" dirty="0"/>
            <a:t>함선 간 이동</a:t>
          </a:r>
          <a:r>
            <a:rPr lang="en-US" altLang="ko-KR" sz="1400" dirty="0"/>
            <a:t>)</a:t>
          </a:r>
          <a:br>
            <a:rPr lang="en-US" altLang="ko-KR" sz="1400" dirty="0"/>
          </a:br>
          <a:r>
            <a:rPr lang="en-US" altLang="ko-KR" sz="1400" dirty="0"/>
            <a:t>  - </a:t>
          </a:r>
          <a:r>
            <a:rPr lang="ko-KR" altLang="en-US" sz="1400" dirty="0"/>
            <a:t>자원 창고</a:t>
          </a:r>
          <a:endParaRPr lang="en-US" altLang="ko-KR" sz="1400" dirty="0"/>
        </a:p>
        <a:p>
          <a:pPr latinLnBrk="1"/>
          <a:endParaRPr lang="en-US" altLang="ko-KR" sz="1400" dirty="0"/>
        </a:p>
        <a:p>
          <a:pPr latinLnBrk="1"/>
          <a:r>
            <a:rPr lang="ko-KR" altLang="en-US" sz="1400" dirty="0"/>
            <a:t>특정 시설의 유무</a:t>
          </a:r>
          <a:r>
            <a:rPr lang="en-US" altLang="ko-KR" sz="1400" dirty="0"/>
            <a:t>, </a:t>
          </a:r>
          <a:r>
            <a:rPr lang="ko-KR" altLang="en-US" sz="1400" dirty="0"/>
            <a:t>강화 여부에 따라 등장하는 이벤트가 달라질 수 있다</a:t>
          </a:r>
          <a:r>
            <a:rPr lang="en-US" altLang="ko-KR" sz="1400" dirty="0"/>
            <a:t>. </a:t>
          </a:r>
          <a:r>
            <a:rPr lang="ko-KR" altLang="en-US" sz="1400" dirty="0"/>
            <a:t>혹은 추가적인 선택지가 주어질 수 있다</a:t>
          </a:r>
          <a:r>
            <a:rPr lang="en-US" altLang="ko-KR" sz="1400" dirty="0"/>
            <a:t>.</a:t>
          </a:r>
        </a:p>
      </dgm:t>
    </dgm:pt>
    <dgm:pt modelId="{13476B61-8025-4ECE-B9D4-8E9F3A6275A8}" type="parTrans" cxnId="{7CE814D6-FA4F-40DE-9330-6E5432ECDE40}">
      <dgm:prSet/>
      <dgm:spPr/>
      <dgm:t>
        <a:bodyPr/>
        <a:lstStyle/>
        <a:p>
          <a:pPr latinLnBrk="1"/>
          <a:endParaRPr lang="ko-KR" altLang="en-US"/>
        </a:p>
      </dgm:t>
    </dgm:pt>
    <dgm:pt modelId="{AE966324-8408-4390-AA97-E825E6226870}" type="sibTrans" cxnId="{7CE814D6-FA4F-40DE-9330-6E5432ECDE40}">
      <dgm:prSet/>
      <dgm:spPr/>
      <dgm:t>
        <a:bodyPr/>
        <a:lstStyle/>
        <a:p>
          <a:pPr latinLnBrk="1"/>
          <a:endParaRPr lang="ko-KR" altLang="en-US"/>
        </a:p>
      </dgm:t>
    </dgm:pt>
    <dgm:pt modelId="{809B1BC5-3BFC-414B-BD9E-29D23EE340EE}" type="pres">
      <dgm:prSet presAssocID="{DB3D2BA8-661B-42E2-9736-953F7855FC09}" presName="Name0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55662AA-A1C8-4E59-8D31-F18183AD3C54}" type="pres">
      <dgm:prSet presAssocID="{D079A32A-C5AC-411A-B1CF-797B8ABDB28A}" presName="composite" presStyleCnt="0"/>
      <dgm:spPr/>
    </dgm:pt>
    <dgm:pt modelId="{EEDB0F7A-11D1-4497-B413-6653895F7483}" type="pres">
      <dgm:prSet presAssocID="{D079A32A-C5AC-411A-B1CF-797B8ABDB28A}" presName="ParentAccentShape" presStyleLbl="trBgShp" presStyleIdx="0" presStyleCnt="2" custScaleX="104774"/>
      <dgm:spPr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</dgm:spPr>
    </dgm:pt>
    <dgm:pt modelId="{400C2444-A816-4FBC-BA9E-1C68BED4FDD3}" type="pres">
      <dgm:prSet presAssocID="{D079A32A-C5AC-411A-B1CF-797B8ABDB28A}" presName="ParentText" presStyleLbl="revTx" presStyleIdx="0" presStyleCnt="2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2B3DE7A-AD09-4756-A32C-6F39B74B18F8}" type="pres">
      <dgm:prSet presAssocID="{D079A32A-C5AC-411A-B1CF-797B8ABDB28A}" presName="ChildText" presStyleLbl="revTx" presStyleIdx="1" presStyleCnt="2" custLinFactNeighborX="2567">
        <dgm:presLayoutVars>
          <dgm:chMax val="0"/>
          <dgm:chPref val="0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8C881D6-B04D-4E83-AAB4-748C31E5B2BB}" type="pres">
      <dgm:prSet presAssocID="{D079A32A-C5AC-411A-B1CF-797B8ABDB28A}" presName="ChildAccentShape" presStyleLbl="trBgShp" presStyleIdx="1" presStyleCnt="2"/>
      <dgm:spPr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</dgm:spPr>
    </dgm:pt>
    <dgm:pt modelId="{D97B9B2F-4393-46E1-A029-9640EE41E6F0}" type="pres">
      <dgm:prSet presAssocID="{D079A32A-C5AC-411A-B1CF-797B8ABDB28A}" presName="Image" presStyleLbl="alignImgPlace1" presStyleIdx="0" presStyleCnt="1" custScaleX="104774"/>
      <dgm:spPr>
        <a:blipFill>
          <a:blip xmlns:r="http://schemas.openxmlformats.org/officeDocument/2006/relationships"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brightnessContrast bright="86000" contrast="1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9000" r="-9000"/>
          </a:stretch>
        </a:blipFill>
      </dgm:spPr>
    </dgm:pt>
  </dgm:ptLst>
  <dgm:cxnLst>
    <dgm:cxn modelId="{4485863D-E4BC-4058-9AA6-8E8E36D1E963}" type="presOf" srcId="{D079A32A-C5AC-411A-B1CF-797B8ABDB28A}" destId="{400C2444-A816-4FBC-BA9E-1C68BED4FDD3}" srcOrd="0" destOrd="0" presId="urn:microsoft.com/office/officeart/2009/3/layout/SnapshotPictureList"/>
    <dgm:cxn modelId="{7CE814D6-FA4F-40DE-9330-6E5432ECDE40}" srcId="{D079A32A-C5AC-411A-B1CF-797B8ABDB28A}" destId="{1844C820-FCA8-46A9-9D86-C459236C484B}" srcOrd="0" destOrd="0" parTransId="{13476B61-8025-4ECE-B9D4-8E9F3A6275A8}" sibTransId="{AE966324-8408-4390-AA97-E825E6226870}"/>
    <dgm:cxn modelId="{67B03846-F91C-47EA-BB67-8A136369672A}" type="presOf" srcId="{DB3D2BA8-661B-42E2-9736-953F7855FC09}" destId="{809B1BC5-3BFC-414B-BD9E-29D23EE340EE}" srcOrd="0" destOrd="0" presId="urn:microsoft.com/office/officeart/2009/3/layout/SnapshotPictureList"/>
    <dgm:cxn modelId="{80213E1C-B01B-460F-98D0-463505CBD610}" type="presOf" srcId="{1844C820-FCA8-46A9-9D86-C459236C484B}" destId="{D2B3DE7A-AD09-4756-A32C-6F39B74B18F8}" srcOrd="0" destOrd="0" presId="urn:microsoft.com/office/officeart/2009/3/layout/SnapshotPictureList"/>
    <dgm:cxn modelId="{A18F2E3B-6F1F-4B3C-B699-AF911F6AFCF1}" srcId="{DB3D2BA8-661B-42E2-9736-953F7855FC09}" destId="{D079A32A-C5AC-411A-B1CF-797B8ABDB28A}" srcOrd="0" destOrd="0" parTransId="{B234AB72-F73D-4518-BBE8-AA7539B0AE55}" sibTransId="{3D09CE9A-147E-4C59-BC5F-1317D4F11425}"/>
    <dgm:cxn modelId="{A6A73505-5627-49AE-869D-1112429577CC}" type="presParOf" srcId="{809B1BC5-3BFC-414B-BD9E-29D23EE340EE}" destId="{255662AA-A1C8-4E59-8D31-F18183AD3C54}" srcOrd="0" destOrd="0" presId="urn:microsoft.com/office/officeart/2009/3/layout/SnapshotPictureList"/>
    <dgm:cxn modelId="{144B5F4E-BF1D-4601-A46E-140FDE45D291}" type="presParOf" srcId="{255662AA-A1C8-4E59-8D31-F18183AD3C54}" destId="{EEDB0F7A-11D1-4497-B413-6653895F7483}" srcOrd="0" destOrd="0" presId="urn:microsoft.com/office/officeart/2009/3/layout/SnapshotPictureList"/>
    <dgm:cxn modelId="{547FCDFF-621D-4A06-A4F6-C15876572BF3}" type="presParOf" srcId="{255662AA-A1C8-4E59-8D31-F18183AD3C54}" destId="{400C2444-A816-4FBC-BA9E-1C68BED4FDD3}" srcOrd="1" destOrd="0" presId="urn:microsoft.com/office/officeart/2009/3/layout/SnapshotPictureList"/>
    <dgm:cxn modelId="{84F4C0C3-79A2-433A-AD4B-671E7509D4F1}" type="presParOf" srcId="{255662AA-A1C8-4E59-8D31-F18183AD3C54}" destId="{D2B3DE7A-AD09-4756-A32C-6F39B74B18F8}" srcOrd="2" destOrd="0" presId="urn:microsoft.com/office/officeart/2009/3/layout/SnapshotPictureList"/>
    <dgm:cxn modelId="{A8317A4A-9D1D-494D-96E3-961BF3C59577}" type="presParOf" srcId="{255662AA-A1C8-4E59-8D31-F18183AD3C54}" destId="{28C881D6-B04D-4E83-AAB4-748C31E5B2BB}" srcOrd="3" destOrd="0" presId="urn:microsoft.com/office/officeart/2009/3/layout/SnapshotPictureList"/>
    <dgm:cxn modelId="{87C65677-FF84-4C90-B898-5AA6F9B08F48}" type="presParOf" srcId="{255662AA-A1C8-4E59-8D31-F18183AD3C54}" destId="{D97B9B2F-4393-46E1-A029-9640EE41E6F0}" srcOrd="4" destOrd="0" presId="urn:microsoft.com/office/officeart/2009/3/layout/SnapshotPictur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DB3D2BA8-661B-42E2-9736-953F7855FC09}" type="doc">
      <dgm:prSet loTypeId="urn:microsoft.com/office/officeart/2009/3/layout/SnapshotPictureLis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D079A32A-C5AC-411A-B1CF-797B8ABDB28A}">
      <dgm:prSet phldrT="[텍스트]"/>
      <dgm:spPr/>
      <dgm:t>
        <a:bodyPr/>
        <a:lstStyle/>
        <a:p>
          <a:pPr algn="ctr" latinLnBrk="1"/>
          <a:r>
            <a:rPr lang="ko-KR" altLang="en-US" dirty="0"/>
            <a:t>시설</a:t>
          </a:r>
        </a:p>
      </dgm:t>
    </dgm:pt>
    <dgm:pt modelId="{B234AB72-F73D-4518-BBE8-AA7539B0AE55}" type="parTrans" cxnId="{A18F2E3B-6F1F-4B3C-B699-AF911F6AFCF1}">
      <dgm:prSet/>
      <dgm:spPr/>
      <dgm:t>
        <a:bodyPr/>
        <a:lstStyle/>
        <a:p>
          <a:pPr latinLnBrk="1"/>
          <a:endParaRPr lang="ko-KR" altLang="en-US"/>
        </a:p>
      </dgm:t>
    </dgm:pt>
    <dgm:pt modelId="{3D09CE9A-147E-4C59-BC5F-1317D4F11425}" type="sibTrans" cxnId="{A18F2E3B-6F1F-4B3C-B699-AF911F6AFCF1}">
      <dgm:prSet/>
      <dgm:spPr/>
      <dgm:t>
        <a:bodyPr/>
        <a:lstStyle/>
        <a:p>
          <a:pPr latinLnBrk="1"/>
          <a:endParaRPr lang="ko-KR" altLang="en-US"/>
        </a:p>
      </dgm:t>
    </dgm:pt>
    <dgm:pt modelId="{1844C820-FCA8-46A9-9D86-C459236C484B}">
      <dgm:prSet phldrT="[텍스트]" custT="1"/>
      <dgm:spPr/>
      <dgm:t>
        <a:bodyPr anchor="ctr"/>
        <a:lstStyle/>
        <a:p>
          <a:pPr latinLnBrk="1"/>
          <a:r>
            <a:rPr lang="ko-KR" altLang="en-US" sz="1400" dirty="0"/>
            <a:t> 함선의 시설들은 일부를 제외하면 모두 판매 및 강화가 가능하다</a:t>
          </a:r>
          <a:r>
            <a:rPr lang="en-US" altLang="ko-KR" sz="1400" dirty="0"/>
            <a:t>.</a:t>
          </a:r>
        </a:p>
        <a:p>
          <a:pPr latinLnBrk="1"/>
          <a:endParaRPr lang="en-US" altLang="ko-KR" sz="1400" dirty="0"/>
        </a:p>
        <a:p>
          <a:pPr latinLnBrk="1"/>
          <a:r>
            <a:rPr lang="ko-KR" altLang="en-US" sz="1400" dirty="0"/>
            <a:t> 강화는 돈을 들여서 하는 것과 시간을 들여서 하는 것이 있다</a:t>
          </a:r>
          <a:r>
            <a:rPr lang="en-US" altLang="ko-KR" sz="1400" dirty="0"/>
            <a:t>.</a:t>
          </a:r>
        </a:p>
        <a:p>
          <a:pPr latinLnBrk="1"/>
          <a:endParaRPr lang="en-US" altLang="ko-KR" sz="1400" dirty="0"/>
        </a:p>
        <a:p>
          <a:pPr latinLnBrk="1"/>
          <a:r>
            <a:rPr lang="ko-KR" altLang="en-US" sz="1400" dirty="0"/>
            <a:t> 시간을 들여서 하는 경우 한번 공간 이동 시 카운터가 증가하며</a:t>
          </a:r>
          <a:r>
            <a:rPr lang="en-US" altLang="ko-KR" sz="1400" dirty="0"/>
            <a:t>, </a:t>
          </a:r>
          <a:r>
            <a:rPr lang="ko-KR" altLang="en-US" sz="1400" dirty="0"/>
            <a:t>일정 카운터 도달 시 강화 </a:t>
          </a:r>
          <a:r>
            <a:rPr lang="en-US" altLang="ko-KR" sz="1400" dirty="0"/>
            <a:t>/ </a:t>
          </a:r>
          <a:r>
            <a:rPr lang="ko-KR" altLang="en-US" sz="1400" dirty="0"/>
            <a:t>연구가 완료된다</a:t>
          </a:r>
          <a:r>
            <a:rPr lang="en-US" altLang="ko-KR" sz="1400" dirty="0"/>
            <a:t>.</a:t>
          </a:r>
        </a:p>
      </dgm:t>
    </dgm:pt>
    <dgm:pt modelId="{13476B61-8025-4ECE-B9D4-8E9F3A6275A8}" type="parTrans" cxnId="{7CE814D6-FA4F-40DE-9330-6E5432ECDE40}">
      <dgm:prSet/>
      <dgm:spPr/>
      <dgm:t>
        <a:bodyPr/>
        <a:lstStyle/>
        <a:p>
          <a:pPr latinLnBrk="1"/>
          <a:endParaRPr lang="ko-KR" altLang="en-US"/>
        </a:p>
      </dgm:t>
    </dgm:pt>
    <dgm:pt modelId="{AE966324-8408-4390-AA97-E825E6226870}" type="sibTrans" cxnId="{7CE814D6-FA4F-40DE-9330-6E5432ECDE40}">
      <dgm:prSet/>
      <dgm:spPr/>
      <dgm:t>
        <a:bodyPr/>
        <a:lstStyle/>
        <a:p>
          <a:pPr latinLnBrk="1"/>
          <a:endParaRPr lang="ko-KR" altLang="en-US"/>
        </a:p>
      </dgm:t>
    </dgm:pt>
    <dgm:pt modelId="{809B1BC5-3BFC-414B-BD9E-29D23EE340EE}" type="pres">
      <dgm:prSet presAssocID="{DB3D2BA8-661B-42E2-9736-953F7855FC09}" presName="Name0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55662AA-A1C8-4E59-8D31-F18183AD3C54}" type="pres">
      <dgm:prSet presAssocID="{D079A32A-C5AC-411A-B1CF-797B8ABDB28A}" presName="composite" presStyleCnt="0"/>
      <dgm:spPr/>
    </dgm:pt>
    <dgm:pt modelId="{EEDB0F7A-11D1-4497-B413-6653895F7483}" type="pres">
      <dgm:prSet presAssocID="{D079A32A-C5AC-411A-B1CF-797B8ABDB28A}" presName="ParentAccentShape" presStyleLbl="trBgShp" presStyleIdx="0" presStyleCnt="2" custScaleX="104774"/>
      <dgm:spPr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</dgm:spPr>
    </dgm:pt>
    <dgm:pt modelId="{400C2444-A816-4FBC-BA9E-1C68BED4FDD3}" type="pres">
      <dgm:prSet presAssocID="{D079A32A-C5AC-411A-B1CF-797B8ABDB28A}" presName="ParentText" presStyleLbl="revTx" presStyleIdx="0" presStyleCnt="2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2B3DE7A-AD09-4756-A32C-6F39B74B18F8}" type="pres">
      <dgm:prSet presAssocID="{D079A32A-C5AC-411A-B1CF-797B8ABDB28A}" presName="ChildText" presStyleLbl="revTx" presStyleIdx="1" presStyleCnt="2" custLinFactNeighborX="2567">
        <dgm:presLayoutVars>
          <dgm:chMax val="0"/>
          <dgm:chPref val="0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8C881D6-B04D-4E83-AAB4-748C31E5B2BB}" type="pres">
      <dgm:prSet presAssocID="{D079A32A-C5AC-411A-B1CF-797B8ABDB28A}" presName="ChildAccentShape" presStyleLbl="trBgShp" presStyleIdx="1" presStyleCnt="2"/>
      <dgm:spPr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</dgm:spPr>
    </dgm:pt>
    <dgm:pt modelId="{D97B9B2F-4393-46E1-A029-9640EE41E6F0}" type="pres">
      <dgm:prSet presAssocID="{D079A32A-C5AC-411A-B1CF-797B8ABDB28A}" presName="Image" presStyleLbl="alignImgPlace1" presStyleIdx="0" presStyleCnt="1" custScaleX="104774"/>
      <dgm:spPr>
        <a:blipFill>
          <a:blip xmlns:r="http://schemas.openxmlformats.org/officeDocument/2006/relationships"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brightnessContrast bright="64000" contrast="8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9000" r="-9000"/>
          </a:stretch>
        </a:blipFill>
      </dgm:spPr>
    </dgm:pt>
  </dgm:ptLst>
  <dgm:cxnLst>
    <dgm:cxn modelId="{4485863D-E4BC-4058-9AA6-8E8E36D1E963}" type="presOf" srcId="{D079A32A-C5AC-411A-B1CF-797B8ABDB28A}" destId="{400C2444-A816-4FBC-BA9E-1C68BED4FDD3}" srcOrd="0" destOrd="0" presId="urn:microsoft.com/office/officeart/2009/3/layout/SnapshotPictureList"/>
    <dgm:cxn modelId="{7CE814D6-FA4F-40DE-9330-6E5432ECDE40}" srcId="{D079A32A-C5AC-411A-B1CF-797B8ABDB28A}" destId="{1844C820-FCA8-46A9-9D86-C459236C484B}" srcOrd="0" destOrd="0" parTransId="{13476B61-8025-4ECE-B9D4-8E9F3A6275A8}" sibTransId="{AE966324-8408-4390-AA97-E825E6226870}"/>
    <dgm:cxn modelId="{67B03846-F91C-47EA-BB67-8A136369672A}" type="presOf" srcId="{DB3D2BA8-661B-42E2-9736-953F7855FC09}" destId="{809B1BC5-3BFC-414B-BD9E-29D23EE340EE}" srcOrd="0" destOrd="0" presId="urn:microsoft.com/office/officeart/2009/3/layout/SnapshotPictureList"/>
    <dgm:cxn modelId="{80213E1C-B01B-460F-98D0-463505CBD610}" type="presOf" srcId="{1844C820-FCA8-46A9-9D86-C459236C484B}" destId="{D2B3DE7A-AD09-4756-A32C-6F39B74B18F8}" srcOrd="0" destOrd="0" presId="urn:microsoft.com/office/officeart/2009/3/layout/SnapshotPictureList"/>
    <dgm:cxn modelId="{A18F2E3B-6F1F-4B3C-B699-AF911F6AFCF1}" srcId="{DB3D2BA8-661B-42E2-9736-953F7855FC09}" destId="{D079A32A-C5AC-411A-B1CF-797B8ABDB28A}" srcOrd="0" destOrd="0" parTransId="{B234AB72-F73D-4518-BBE8-AA7539B0AE55}" sibTransId="{3D09CE9A-147E-4C59-BC5F-1317D4F11425}"/>
    <dgm:cxn modelId="{A6A73505-5627-49AE-869D-1112429577CC}" type="presParOf" srcId="{809B1BC5-3BFC-414B-BD9E-29D23EE340EE}" destId="{255662AA-A1C8-4E59-8D31-F18183AD3C54}" srcOrd="0" destOrd="0" presId="urn:microsoft.com/office/officeart/2009/3/layout/SnapshotPictureList"/>
    <dgm:cxn modelId="{144B5F4E-BF1D-4601-A46E-140FDE45D291}" type="presParOf" srcId="{255662AA-A1C8-4E59-8D31-F18183AD3C54}" destId="{EEDB0F7A-11D1-4497-B413-6653895F7483}" srcOrd="0" destOrd="0" presId="urn:microsoft.com/office/officeart/2009/3/layout/SnapshotPictureList"/>
    <dgm:cxn modelId="{547FCDFF-621D-4A06-A4F6-C15876572BF3}" type="presParOf" srcId="{255662AA-A1C8-4E59-8D31-F18183AD3C54}" destId="{400C2444-A816-4FBC-BA9E-1C68BED4FDD3}" srcOrd="1" destOrd="0" presId="urn:microsoft.com/office/officeart/2009/3/layout/SnapshotPictureList"/>
    <dgm:cxn modelId="{84F4C0C3-79A2-433A-AD4B-671E7509D4F1}" type="presParOf" srcId="{255662AA-A1C8-4E59-8D31-F18183AD3C54}" destId="{D2B3DE7A-AD09-4756-A32C-6F39B74B18F8}" srcOrd="2" destOrd="0" presId="urn:microsoft.com/office/officeart/2009/3/layout/SnapshotPictureList"/>
    <dgm:cxn modelId="{A8317A4A-9D1D-494D-96E3-961BF3C59577}" type="presParOf" srcId="{255662AA-A1C8-4E59-8D31-F18183AD3C54}" destId="{28C881D6-B04D-4E83-AAB4-748C31E5B2BB}" srcOrd="3" destOrd="0" presId="urn:microsoft.com/office/officeart/2009/3/layout/SnapshotPictureList"/>
    <dgm:cxn modelId="{87C65677-FF84-4C90-B898-5AA6F9B08F48}" type="presParOf" srcId="{255662AA-A1C8-4E59-8D31-F18183AD3C54}" destId="{D97B9B2F-4393-46E1-A029-9640EE41E6F0}" srcOrd="4" destOrd="0" presId="urn:microsoft.com/office/officeart/2009/3/layout/SnapshotPictur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B7F409-E022-4AA2-B672-48D38925AEDA}">
      <dsp:nvSpPr>
        <dsp:cNvPr id="0" name=""/>
        <dsp:cNvSpPr/>
      </dsp:nvSpPr>
      <dsp:spPr>
        <a:xfrm>
          <a:off x="0" y="1337955"/>
          <a:ext cx="2137733" cy="295038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rgbClr val="485A3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123825" rIns="123825" bIns="123825" numCol="1" spcCol="1270" anchor="t" anchorCtr="0">
          <a:noAutofit/>
        </a:bodyPr>
        <a:lstStyle/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600" kern="1200" dirty="0">
              <a:solidFill>
                <a:schemeClr val="bg1"/>
              </a:solidFill>
              <a:effectLst/>
              <a:latin typeface="+mn-ea"/>
              <a:ea typeface="+mn-ea"/>
            </a:rPr>
            <a:t>게임 컨셉트</a:t>
          </a:r>
          <a:endParaRPr lang="ko-KR" altLang="en-US" sz="1600" kern="1200" dirty="0">
            <a:effectLst/>
            <a:latin typeface="+mn-ea"/>
            <a:ea typeface="+mn-ea"/>
          </a:endParaRPr>
        </a:p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600" b="1" kern="1200" dirty="0">
              <a:solidFill>
                <a:schemeClr val="bg1"/>
              </a:solidFill>
              <a:effectLst/>
              <a:latin typeface="+mn-ea"/>
              <a:ea typeface="+mn-ea"/>
            </a:rPr>
            <a:t>소개</a:t>
          </a:r>
          <a:r>
            <a:rPr lang="en-US" altLang="ko-KR" sz="1600" b="1" kern="1200" dirty="0">
              <a:solidFill>
                <a:schemeClr val="bg1"/>
              </a:solidFill>
              <a:effectLst/>
              <a:latin typeface="+mn-ea"/>
              <a:ea typeface="+mn-ea"/>
            </a:rPr>
            <a:t>: </a:t>
          </a:r>
          <a:r>
            <a:rPr lang="ko-KR" altLang="en-US" sz="1600" kern="1200" dirty="0">
              <a:solidFill>
                <a:schemeClr val="bg1"/>
              </a:solidFill>
              <a:effectLst/>
              <a:latin typeface="+mn-ea"/>
              <a:ea typeface="+mn-ea"/>
            </a:rPr>
            <a:t>세계관</a:t>
          </a:r>
          <a:endParaRPr lang="en-US" altLang="ko-KR" sz="1600" kern="1200" dirty="0">
            <a:solidFill>
              <a:schemeClr val="bg1"/>
            </a:solidFill>
            <a:effectLst/>
            <a:latin typeface="+mn-ea"/>
            <a:ea typeface="+mn-ea"/>
          </a:endParaRPr>
        </a:p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600" b="1" kern="1200" dirty="0">
              <a:solidFill>
                <a:schemeClr val="bg1"/>
              </a:solidFill>
              <a:effectLst/>
              <a:latin typeface="+mn-ea"/>
              <a:ea typeface="+mn-ea"/>
            </a:rPr>
            <a:t>소개</a:t>
          </a:r>
          <a:r>
            <a:rPr lang="en-US" altLang="ko-KR" sz="1600" b="1" kern="1200" dirty="0">
              <a:solidFill>
                <a:schemeClr val="bg1"/>
              </a:solidFill>
              <a:effectLst/>
              <a:latin typeface="+mn-ea"/>
              <a:ea typeface="+mn-ea"/>
            </a:rPr>
            <a:t>: </a:t>
          </a:r>
          <a:r>
            <a:rPr lang="ko-KR" altLang="en-US" sz="1600" kern="1200" dirty="0">
              <a:solidFill>
                <a:schemeClr val="bg1"/>
              </a:solidFill>
              <a:effectLst/>
              <a:latin typeface="+mn-ea"/>
              <a:ea typeface="+mn-ea"/>
            </a:rPr>
            <a:t>스토리</a:t>
          </a:r>
          <a:endParaRPr lang="en-US" altLang="ko-KR" sz="1600" kern="1200" dirty="0">
            <a:solidFill>
              <a:schemeClr val="bg1"/>
            </a:solidFill>
            <a:effectLst/>
            <a:latin typeface="+mn-ea"/>
            <a:ea typeface="+mn-ea"/>
          </a:endParaRPr>
        </a:p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600" b="1" kern="1200" dirty="0">
              <a:solidFill>
                <a:schemeClr val="bg1"/>
              </a:solidFill>
              <a:effectLst/>
              <a:latin typeface="+mn-ea"/>
              <a:ea typeface="+mn-ea"/>
            </a:rPr>
            <a:t>소개</a:t>
          </a:r>
          <a:r>
            <a:rPr lang="en-US" altLang="ko-KR" sz="1600" b="1" kern="1200" dirty="0">
              <a:solidFill>
                <a:schemeClr val="bg1"/>
              </a:solidFill>
              <a:effectLst/>
              <a:latin typeface="+mn-ea"/>
              <a:ea typeface="+mn-ea"/>
            </a:rPr>
            <a:t>: </a:t>
          </a:r>
          <a:r>
            <a:rPr lang="ko-KR" altLang="en-US" sz="1600" kern="1200" dirty="0">
              <a:solidFill>
                <a:schemeClr val="bg1"/>
              </a:solidFill>
              <a:effectLst/>
              <a:latin typeface="+mn-ea"/>
              <a:ea typeface="+mn-ea"/>
            </a:rPr>
            <a:t>시스템</a:t>
          </a:r>
          <a:endParaRPr lang="en-US" altLang="ko-KR" sz="1600" kern="1200" dirty="0">
            <a:solidFill>
              <a:schemeClr val="bg1"/>
            </a:solidFill>
            <a:effectLst/>
            <a:latin typeface="+mn-ea"/>
            <a:ea typeface="+mn-ea"/>
          </a:endParaRPr>
        </a:p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600" b="1" kern="1200" dirty="0">
              <a:solidFill>
                <a:schemeClr val="bg1"/>
              </a:solidFill>
              <a:effectLst/>
              <a:latin typeface="+mn-ea"/>
              <a:ea typeface="+mn-ea"/>
            </a:rPr>
            <a:t>소개</a:t>
          </a:r>
          <a:r>
            <a:rPr lang="en-US" altLang="ko-KR" sz="1600" b="1" kern="1200" dirty="0">
              <a:solidFill>
                <a:schemeClr val="bg1"/>
              </a:solidFill>
              <a:effectLst/>
              <a:latin typeface="+mn-ea"/>
              <a:ea typeface="+mn-ea"/>
            </a:rPr>
            <a:t>: </a:t>
          </a:r>
          <a:r>
            <a:rPr lang="ko-KR" altLang="en-US" sz="1600" kern="1200" dirty="0">
              <a:solidFill>
                <a:schemeClr val="bg1"/>
              </a:solidFill>
              <a:effectLst/>
              <a:latin typeface="+mn-ea"/>
              <a:ea typeface="+mn-ea"/>
            </a:rPr>
            <a:t>인터페이스</a:t>
          </a:r>
          <a:endParaRPr lang="en-US" altLang="ko-KR" sz="1600" kern="1200" dirty="0">
            <a:solidFill>
              <a:schemeClr val="bg1"/>
            </a:solidFill>
            <a:effectLst/>
            <a:latin typeface="+mn-ea"/>
            <a:ea typeface="+mn-ea"/>
          </a:endParaRPr>
        </a:p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600" b="1" kern="1200" dirty="0">
              <a:solidFill>
                <a:schemeClr val="bg1"/>
              </a:solidFill>
              <a:effectLst/>
              <a:latin typeface="+mn-ea"/>
              <a:ea typeface="+mn-ea"/>
            </a:rPr>
            <a:t>소개</a:t>
          </a:r>
          <a:r>
            <a:rPr lang="en-US" altLang="ko-KR" sz="1600" b="1" kern="1200" dirty="0">
              <a:solidFill>
                <a:schemeClr val="bg1"/>
              </a:solidFill>
              <a:effectLst/>
              <a:latin typeface="+mn-ea"/>
              <a:ea typeface="+mn-ea"/>
            </a:rPr>
            <a:t>: </a:t>
          </a:r>
          <a:r>
            <a:rPr lang="ko-KR" altLang="en-US" sz="1600" kern="1200" dirty="0">
              <a:solidFill>
                <a:schemeClr val="bg1"/>
              </a:solidFill>
              <a:effectLst/>
              <a:latin typeface="+mn-ea"/>
              <a:ea typeface="+mn-ea"/>
            </a:rPr>
            <a:t>조작</a:t>
          </a:r>
          <a:endParaRPr lang="en-US" altLang="ko-KR" sz="1600" kern="1200" dirty="0">
            <a:solidFill>
              <a:schemeClr val="bg1"/>
            </a:solidFill>
            <a:effectLst/>
            <a:latin typeface="+mn-ea"/>
            <a:ea typeface="+mn-ea"/>
          </a:endParaRPr>
        </a:p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600" kern="1200" dirty="0">
              <a:solidFill>
                <a:schemeClr val="bg1"/>
              </a:solidFill>
              <a:effectLst/>
              <a:latin typeface="+mn-ea"/>
              <a:ea typeface="+mn-ea"/>
            </a:rPr>
            <a:t>사양</a:t>
          </a:r>
          <a:endParaRPr lang="en-US" altLang="ko-KR" sz="1600" kern="1200" dirty="0">
            <a:solidFill>
              <a:schemeClr val="bg1"/>
            </a:solidFill>
            <a:effectLst/>
            <a:latin typeface="+mn-ea"/>
            <a:ea typeface="+mn-ea"/>
          </a:endParaRPr>
        </a:p>
      </dsp:txBody>
      <dsp:txXfrm>
        <a:off x="62612" y="1400567"/>
        <a:ext cx="2012509" cy="2192937"/>
      </dsp:txXfrm>
    </dsp:sp>
    <dsp:sp modelId="{684F1C5A-DBB2-4DF8-B6E8-D05F8A8E00C1}">
      <dsp:nvSpPr>
        <dsp:cNvPr id="0" name=""/>
        <dsp:cNvSpPr/>
      </dsp:nvSpPr>
      <dsp:spPr>
        <a:xfrm>
          <a:off x="665020" y="1925881"/>
          <a:ext cx="3215997" cy="3215997"/>
        </a:xfrm>
        <a:prstGeom prst="leftCircularArrow">
          <a:avLst>
            <a:gd name="adj1" fmla="val 1762"/>
            <a:gd name="adj2" fmla="val 209988"/>
            <a:gd name="adj3" fmla="val 1453132"/>
            <a:gd name="adj4" fmla="val 8492123"/>
            <a:gd name="adj5" fmla="val 2056"/>
          </a:avLst>
        </a:prstGeom>
        <a:solidFill>
          <a:srgbClr val="A8CEDC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7F38F0-6A63-44CF-8097-13BC45C312B1}">
      <dsp:nvSpPr>
        <dsp:cNvPr id="0" name=""/>
        <dsp:cNvSpPr/>
      </dsp:nvSpPr>
      <dsp:spPr>
        <a:xfrm>
          <a:off x="111937" y="3740264"/>
          <a:ext cx="1900207" cy="755650"/>
        </a:xfrm>
        <a:prstGeom prst="roundRect">
          <a:avLst>
            <a:gd name="adj" fmla="val 10000"/>
          </a:avLst>
        </a:prstGeom>
        <a:solidFill>
          <a:srgbClr val="485A3C">
            <a:alpha val="74902"/>
          </a:srgb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45720" rIns="68580" bIns="45720" numCol="1" spcCol="1270" anchor="ctr" anchorCtr="0">
          <a:noAutofit/>
        </a:bodyPr>
        <a:lstStyle/>
        <a:p>
          <a:pPr lvl="0" algn="ctr" defTabSz="1600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36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rPr>
            <a:t>기획</a:t>
          </a:r>
        </a:p>
      </dsp:txBody>
      <dsp:txXfrm>
        <a:off x="134069" y="3762396"/>
        <a:ext cx="1855943" cy="711386"/>
      </dsp:txXfrm>
    </dsp:sp>
    <dsp:sp modelId="{C6940F1D-2365-40A6-8E09-B1FC60DBC91A}">
      <dsp:nvSpPr>
        <dsp:cNvPr id="0" name=""/>
        <dsp:cNvSpPr/>
      </dsp:nvSpPr>
      <dsp:spPr>
        <a:xfrm>
          <a:off x="2763979" y="1337955"/>
          <a:ext cx="2837585" cy="295038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rgbClr val="485A3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123825" rIns="123825" bIns="123825" numCol="1" spcCol="1270" anchor="t" anchorCtr="0">
          <a:noAutofit/>
        </a:bodyPr>
        <a:lstStyle/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600" b="1" kern="1200" dirty="0">
              <a:effectLst/>
              <a:latin typeface="+mn-ea"/>
              <a:ea typeface="+mn-ea"/>
            </a:rPr>
            <a:t>레벨 디자인</a:t>
          </a:r>
          <a:r>
            <a:rPr lang="en-US" altLang="ko-KR" sz="1600" b="1" kern="1200" dirty="0">
              <a:effectLst/>
              <a:latin typeface="+mn-ea"/>
              <a:ea typeface="+mn-ea"/>
            </a:rPr>
            <a:t>: </a:t>
          </a:r>
          <a:r>
            <a:rPr lang="ko-KR" altLang="en-US" sz="1600" kern="1200" dirty="0">
              <a:effectLst/>
              <a:latin typeface="+mn-ea"/>
              <a:ea typeface="+mn-ea"/>
            </a:rPr>
            <a:t>진행 개요</a:t>
          </a:r>
        </a:p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600" b="1" kern="1200" dirty="0">
              <a:effectLst/>
              <a:latin typeface="+mn-ea"/>
              <a:ea typeface="+mn-ea"/>
            </a:rPr>
            <a:t>레벨 디자인</a:t>
          </a:r>
          <a:r>
            <a:rPr lang="en-US" altLang="ko-KR" sz="1600" b="1" kern="1200" dirty="0">
              <a:effectLst/>
              <a:latin typeface="+mn-ea"/>
              <a:ea typeface="+mn-ea"/>
            </a:rPr>
            <a:t>: </a:t>
          </a:r>
          <a:r>
            <a:rPr lang="ko-KR" altLang="en-US" sz="1600" kern="1200" dirty="0">
              <a:effectLst/>
              <a:latin typeface="+mn-ea"/>
              <a:ea typeface="+mn-ea"/>
            </a:rPr>
            <a:t>항해</a:t>
          </a:r>
        </a:p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600" b="1" kern="1200" dirty="0">
              <a:effectLst/>
              <a:latin typeface="+mn-ea"/>
              <a:ea typeface="+mn-ea"/>
            </a:rPr>
            <a:t>레벨 디자인</a:t>
          </a:r>
          <a:r>
            <a:rPr lang="en-US" altLang="ko-KR" sz="1600" b="1" kern="1200" dirty="0">
              <a:effectLst/>
              <a:latin typeface="+mn-ea"/>
              <a:ea typeface="+mn-ea"/>
            </a:rPr>
            <a:t>: </a:t>
          </a:r>
          <a:r>
            <a:rPr lang="ko-KR" altLang="en-US" sz="1600" kern="1200" dirty="0">
              <a:effectLst/>
              <a:latin typeface="+mn-ea"/>
              <a:ea typeface="+mn-ea"/>
            </a:rPr>
            <a:t>천체</a:t>
          </a:r>
        </a:p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600" b="1" kern="1200" dirty="0">
              <a:effectLst/>
              <a:latin typeface="+mn-ea"/>
              <a:ea typeface="+mn-ea"/>
            </a:rPr>
            <a:t>레벨 디자인</a:t>
          </a:r>
          <a:r>
            <a:rPr lang="en-US" altLang="ko-KR" sz="1600" b="1" kern="1200" dirty="0">
              <a:effectLst/>
              <a:latin typeface="+mn-ea"/>
              <a:ea typeface="+mn-ea"/>
            </a:rPr>
            <a:t>: </a:t>
          </a:r>
          <a:r>
            <a:rPr lang="en-US" altLang="ko-KR" sz="1600" kern="1200" dirty="0">
              <a:effectLst/>
              <a:latin typeface="+mn-ea"/>
              <a:ea typeface="+mn-ea"/>
            </a:rPr>
            <a:t>NPC</a:t>
          </a:r>
          <a:endParaRPr lang="ko-KR" altLang="en-US" sz="1600" kern="1200" dirty="0">
            <a:effectLst/>
            <a:latin typeface="+mn-ea"/>
            <a:ea typeface="+mn-ea"/>
          </a:endParaRPr>
        </a:p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600" b="1" kern="1200" dirty="0">
              <a:effectLst/>
              <a:latin typeface="+mn-ea"/>
              <a:ea typeface="+mn-ea"/>
            </a:rPr>
            <a:t>레벨 디자인</a:t>
          </a:r>
          <a:r>
            <a:rPr lang="en-US" altLang="ko-KR" sz="1600" b="1" kern="1200" dirty="0">
              <a:effectLst/>
              <a:latin typeface="+mn-ea"/>
              <a:ea typeface="+mn-ea"/>
            </a:rPr>
            <a:t>: </a:t>
          </a:r>
          <a:r>
            <a:rPr lang="ko-KR" altLang="en-US" sz="1600" kern="1200" dirty="0">
              <a:effectLst/>
              <a:latin typeface="+mn-ea"/>
              <a:ea typeface="+mn-ea"/>
            </a:rPr>
            <a:t>전투</a:t>
          </a:r>
        </a:p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600" b="1" kern="1200" dirty="0">
              <a:effectLst/>
              <a:latin typeface="+mn-ea"/>
              <a:ea typeface="+mn-ea"/>
            </a:rPr>
            <a:t>시스템</a:t>
          </a:r>
          <a:r>
            <a:rPr lang="en-US" altLang="ko-KR" sz="1600" b="1" kern="1200" dirty="0">
              <a:effectLst/>
              <a:latin typeface="+mn-ea"/>
              <a:ea typeface="+mn-ea"/>
            </a:rPr>
            <a:t>: </a:t>
          </a:r>
          <a:r>
            <a:rPr lang="ko-KR" altLang="en-US" sz="1600" kern="1200" dirty="0">
              <a:effectLst/>
              <a:latin typeface="+mn-ea"/>
              <a:ea typeface="+mn-ea"/>
            </a:rPr>
            <a:t>교역</a:t>
          </a:r>
        </a:p>
      </dsp:txBody>
      <dsp:txXfrm>
        <a:off x="2831876" y="2038078"/>
        <a:ext cx="2701791" cy="2182367"/>
      </dsp:txXfrm>
    </dsp:sp>
    <dsp:sp modelId="{BF4EBE4A-8EDF-473D-99BC-0A1A77169C85}">
      <dsp:nvSpPr>
        <dsp:cNvPr id="0" name=""/>
        <dsp:cNvSpPr/>
      </dsp:nvSpPr>
      <dsp:spPr>
        <a:xfrm>
          <a:off x="3789166" y="491041"/>
          <a:ext cx="3206829" cy="3206829"/>
        </a:xfrm>
        <a:prstGeom prst="circularArrow">
          <a:avLst>
            <a:gd name="adj1" fmla="val 1767"/>
            <a:gd name="adj2" fmla="val 210612"/>
            <a:gd name="adj3" fmla="val 20137520"/>
            <a:gd name="adj4" fmla="val 13099153"/>
            <a:gd name="adj5" fmla="val 2062"/>
          </a:avLst>
        </a:prstGeom>
        <a:solidFill>
          <a:srgbClr val="A8CEDC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BF3E07-269B-4B0A-B9A8-EEC042312ED5}">
      <dsp:nvSpPr>
        <dsp:cNvPr id="0" name=""/>
        <dsp:cNvSpPr/>
      </dsp:nvSpPr>
      <dsp:spPr>
        <a:xfrm>
          <a:off x="3232659" y="1138339"/>
          <a:ext cx="1900207" cy="755650"/>
        </a:xfrm>
        <a:prstGeom prst="roundRect">
          <a:avLst>
            <a:gd name="adj" fmla="val 10000"/>
          </a:avLst>
        </a:prstGeom>
        <a:solidFill>
          <a:srgbClr val="485A3C">
            <a:alpha val="74902"/>
          </a:srgb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45720" rIns="68580" bIns="45720" numCol="1" spcCol="1270" anchor="ctr" anchorCtr="0">
          <a:noAutofit/>
        </a:bodyPr>
        <a:lstStyle/>
        <a:p>
          <a:pPr lvl="0" algn="ctr" defTabSz="1600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36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rPr>
            <a:t>게임</a:t>
          </a:r>
        </a:p>
      </dsp:txBody>
      <dsp:txXfrm>
        <a:off x="3254791" y="1160471"/>
        <a:ext cx="1855943" cy="711386"/>
      </dsp:txXfrm>
    </dsp:sp>
    <dsp:sp modelId="{0CF4C7EE-FC4E-4EA4-9094-330DC400C57A}">
      <dsp:nvSpPr>
        <dsp:cNvPr id="0" name=""/>
        <dsp:cNvSpPr/>
      </dsp:nvSpPr>
      <dsp:spPr>
        <a:xfrm>
          <a:off x="5990266" y="1337955"/>
          <a:ext cx="2137733" cy="295038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rgbClr val="485A3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123825" rIns="123825" bIns="123825" numCol="1" spcCol="1270" anchor="t" anchorCtr="0">
          <a:noAutofit/>
        </a:bodyPr>
        <a:lstStyle/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ko-KR" altLang="en-US" sz="1600" kern="1200" dirty="0">
            <a:effectLst/>
            <a:latin typeface="+mn-ea"/>
            <a:ea typeface="+mn-ea"/>
          </a:endParaRPr>
        </a:p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600" kern="1200" dirty="0">
              <a:effectLst/>
              <a:latin typeface="+mn-ea"/>
              <a:ea typeface="+mn-ea"/>
            </a:rPr>
            <a:t>추가 계획</a:t>
          </a:r>
        </a:p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600" kern="1200" dirty="0">
              <a:effectLst/>
              <a:latin typeface="+mn-ea"/>
              <a:ea typeface="+mn-ea"/>
            </a:rPr>
            <a:t>후기</a:t>
          </a:r>
        </a:p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600" kern="1200" dirty="0">
              <a:effectLst/>
              <a:latin typeface="+mn-ea"/>
              <a:ea typeface="+mn-ea"/>
            </a:rPr>
            <a:t>코멘트</a:t>
          </a:r>
        </a:p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600" kern="1200" dirty="0">
              <a:effectLst/>
              <a:latin typeface="+mn-ea"/>
              <a:ea typeface="+mn-ea"/>
            </a:rPr>
            <a:t>자료 출처</a:t>
          </a:r>
        </a:p>
      </dsp:txBody>
      <dsp:txXfrm>
        <a:off x="6052878" y="1400567"/>
        <a:ext cx="2012509" cy="2192937"/>
      </dsp:txXfrm>
    </dsp:sp>
    <dsp:sp modelId="{E34192BF-557E-4201-A706-D8F2EA28EBDD}">
      <dsp:nvSpPr>
        <dsp:cNvPr id="0" name=""/>
        <dsp:cNvSpPr/>
      </dsp:nvSpPr>
      <dsp:spPr>
        <a:xfrm>
          <a:off x="6127046" y="3739486"/>
          <a:ext cx="1900207" cy="755650"/>
        </a:xfrm>
        <a:prstGeom prst="roundRect">
          <a:avLst>
            <a:gd name="adj" fmla="val 10000"/>
          </a:avLst>
        </a:prstGeom>
        <a:solidFill>
          <a:srgbClr val="485A3C">
            <a:alpha val="74902"/>
          </a:srgb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45720" rIns="68580" bIns="45720" numCol="1" spcCol="1270" anchor="ctr" anchorCtr="0">
          <a:noAutofit/>
        </a:bodyPr>
        <a:lstStyle/>
        <a:p>
          <a:pPr lvl="0" algn="ctr" defTabSz="1600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36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rPr>
            <a:t>마무리</a:t>
          </a:r>
        </a:p>
      </dsp:txBody>
      <dsp:txXfrm>
        <a:off x="6149178" y="3761618"/>
        <a:ext cx="1855943" cy="711386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C881D6-B04D-4E83-AAB4-748C31E5B2BB}">
      <dsp:nvSpPr>
        <dsp:cNvPr id="0" name=""/>
        <dsp:cNvSpPr/>
      </dsp:nvSpPr>
      <dsp:spPr>
        <a:xfrm>
          <a:off x="8083525" y="1127659"/>
          <a:ext cx="194186" cy="3593982"/>
        </a:xfrm>
        <a:prstGeom prst="rect">
          <a:avLst/>
        </a:prstGeom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DB0F7A-11D1-4497-B413-6653895F7483}">
      <dsp:nvSpPr>
        <dsp:cNvPr id="0" name=""/>
        <dsp:cNvSpPr/>
      </dsp:nvSpPr>
      <dsp:spPr>
        <a:xfrm>
          <a:off x="192238" y="1127659"/>
          <a:ext cx="5291596" cy="3593982"/>
        </a:xfrm>
        <a:prstGeom prst="frame">
          <a:avLst>
            <a:gd name="adj1" fmla="val 5450"/>
          </a:avLst>
        </a:prstGeom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97B9B2F-4393-46E1-A029-9640EE41E6F0}">
      <dsp:nvSpPr>
        <dsp:cNvPr id="0" name=""/>
        <dsp:cNvSpPr/>
      </dsp:nvSpPr>
      <dsp:spPr>
        <a:xfrm>
          <a:off x="2687" y="697025"/>
          <a:ext cx="5088139" cy="3399593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brightnessContrast bright="92000" contrast="4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9000" r="-9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0C2444-A816-4FBC-BA9E-1C68BED4FDD3}">
      <dsp:nvSpPr>
        <dsp:cNvPr id="0" name=""/>
        <dsp:cNvSpPr/>
      </dsp:nvSpPr>
      <dsp:spPr>
        <a:xfrm>
          <a:off x="510244" y="4097826"/>
          <a:ext cx="4658848" cy="426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2720" tIns="64770" rIns="172720" bIns="64770" numCol="1" spcCol="1270" anchor="ctr" anchorCtr="0">
          <a:noAutofit/>
        </a:bodyPr>
        <a:lstStyle/>
        <a:p>
          <a:pPr lvl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700" kern="1200" dirty="0"/>
            <a:t>시설</a:t>
          </a:r>
        </a:p>
      </dsp:txBody>
      <dsp:txXfrm>
        <a:off x="510244" y="4097826"/>
        <a:ext cx="4658848" cy="426609"/>
      </dsp:txXfrm>
    </dsp:sp>
    <dsp:sp modelId="{D2B3DE7A-AD09-4756-A32C-6F39B74B18F8}">
      <dsp:nvSpPr>
        <dsp:cNvPr id="0" name=""/>
        <dsp:cNvSpPr/>
      </dsp:nvSpPr>
      <dsp:spPr>
        <a:xfrm>
          <a:off x="5628162" y="1127659"/>
          <a:ext cx="2309026" cy="35939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altLang="ko-KR" sz="1400" kern="1200" dirty="0"/>
        </a:p>
        <a:p>
          <a:pPr lvl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altLang="ko-KR" sz="1400" kern="1200" dirty="0"/>
        </a:p>
        <a:p>
          <a:pPr lvl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/>
            <a:t> 각 시설은 함선의 체력과는 별개의 내구도가 존재한다</a:t>
          </a:r>
          <a:r>
            <a:rPr lang="en-US" altLang="ko-KR" sz="1400" kern="1200" dirty="0"/>
            <a:t>.</a:t>
          </a:r>
          <a:r>
            <a:rPr lang="ko-KR" altLang="en-US" sz="1400" kern="1200" dirty="0"/>
            <a:t> 내구도 는 강화 수치 </a:t>
          </a:r>
          <a:r>
            <a:rPr lang="en-US" altLang="ko-KR" sz="1400" kern="1200" dirty="0"/>
            <a:t>+ 1</a:t>
          </a:r>
          <a:r>
            <a:rPr lang="ko-KR" altLang="en-US" sz="1400" kern="1200" dirty="0"/>
            <a:t>과 같다</a:t>
          </a:r>
          <a:r>
            <a:rPr lang="en-US" altLang="ko-KR" sz="1400" kern="1200" dirty="0"/>
            <a:t>.</a:t>
          </a:r>
          <a:br>
            <a:rPr lang="en-US" altLang="ko-KR" sz="1400" kern="1200" dirty="0"/>
          </a:br>
          <a:r>
            <a:rPr lang="en-US" altLang="ko-KR" sz="1400" kern="1200" dirty="0"/>
            <a:t/>
          </a:r>
          <a:br>
            <a:rPr lang="en-US" altLang="ko-KR" sz="1400" kern="1200" dirty="0"/>
          </a:br>
          <a:r>
            <a:rPr lang="en-US" altLang="ko-KR" sz="1400" kern="1200" dirty="0"/>
            <a:t> </a:t>
          </a:r>
          <a:r>
            <a:rPr lang="ko-KR" altLang="en-US" sz="1400" kern="1200" dirty="0"/>
            <a:t>시설은 전투나 이벤트 중에 피해를 입을 수 있으며 승무원에 의해 수리가 가능하다</a:t>
          </a:r>
          <a:r>
            <a:rPr lang="en-US" altLang="ko-KR" sz="1400" kern="1200" dirty="0"/>
            <a:t>.</a:t>
          </a:r>
        </a:p>
        <a:p>
          <a:pPr lvl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altLang="ko-KR" sz="1400" kern="1200" dirty="0"/>
        </a:p>
        <a:p>
          <a:pPr lvl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/>
            <a:t> 피해를 입을 시 피해 정도에 따라 기능이 정지할 수도 있다</a:t>
          </a:r>
          <a:r>
            <a:rPr lang="en-US" altLang="ko-KR" sz="1400" kern="1200" dirty="0"/>
            <a:t>.</a:t>
          </a:r>
        </a:p>
      </dsp:txBody>
      <dsp:txXfrm>
        <a:off x="5628162" y="1127659"/>
        <a:ext cx="2309026" cy="3593982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C881D6-B04D-4E83-AAB4-748C31E5B2BB}">
      <dsp:nvSpPr>
        <dsp:cNvPr id="0" name=""/>
        <dsp:cNvSpPr/>
      </dsp:nvSpPr>
      <dsp:spPr>
        <a:xfrm>
          <a:off x="8083525" y="1127659"/>
          <a:ext cx="194186" cy="3593982"/>
        </a:xfrm>
        <a:prstGeom prst="rect">
          <a:avLst/>
        </a:prstGeom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DB0F7A-11D1-4497-B413-6653895F7483}">
      <dsp:nvSpPr>
        <dsp:cNvPr id="0" name=""/>
        <dsp:cNvSpPr/>
      </dsp:nvSpPr>
      <dsp:spPr>
        <a:xfrm>
          <a:off x="192238" y="1127659"/>
          <a:ext cx="5291596" cy="3593982"/>
        </a:xfrm>
        <a:prstGeom prst="frame">
          <a:avLst>
            <a:gd name="adj1" fmla="val 5450"/>
          </a:avLst>
        </a:prstGeom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97B9B2F-4393-46E1-A029-9640EE41E6F0}">
      <dsp:nvSpPr>
        <dsp:cNvPr id="0" name=""/>
        <dsp:cNvSpPr/>
      </dsp:nvSpPr>
      <dsp:spPr>
        <a:xfrm>
          <a:off x="2687" y="697025"/>
          <a:ext cx="5088139" cy="3399593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69000"/>
                    </a14:imgEffect>
                    <a14:imgEffect>
                      <a14:brightnessContrast bright="62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9000" r="-9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0C2444-A816-4FBC-BA9E-1C68BED4FDD3}">
      <dsp:nvSpPr>
        <dsp:cNvPr id="0" name=""/>
        <dsp:cNvSpPr/>
      </dsp:nvSpPr>
      <dsp:spPr>
        <a:xfrm>
          <a:off x="510244" y="4097826"/>
          <a:ext cx="4658848" cy="426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2720" tIns="64770" rIns="172720" bIns="64770" numCol="1" spcCol="1270" anchor="ctr" anchorCtr="0">
          <a:noAutofit/>
        </a:bodyPr>
        <a:lstStyle/>
        <a:p>
          <a:pPr lvl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700" kern="1200" dirty="0"/>
            <a:t>시설 </a:t>
          </a:r>
          <a:r>
            <a:rPr lang="en-US" altLang="ko-KR" sz="1700" kern="1200" dirty="0"/>
            <a:t>– </a:t>
          </a:r>
          <a:r>
            <a:rPr lang="ko-KR" altLang="en-US" sz="1700" kern="1200" dirty="0"/>
            <a:t>무기 관제소</a:t>
          </a:r>
        </a:p>
      </dsp:txBody>
      <dsp:txXfrm>
        <a:off x="510244" y="4097826"/>
        <a:ext cx="4658848" cy="426609"/>
      </dsp:txXfrm>
    </dsp:sp>
    <dsp:sp modelId="{D2B3DE7A-AD09-4756-A32C-6F39B74B18F8}">
      <dsp:nvSpPr>
        <dsp:cNvPr id="0" name=""/>
        <dsp:cNvSpPr/>
      </dsp:nvSpPr>
      <dsp:spPr>
        <a:xfrm>
          <a:off x="5628162" y="1127659"/>
          <a:ext cx="2309026" cy="35939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/>
            <a:t> 무기 관제소 역시 시설의 한 종류이다</a:t>
          </a:r>
          <a:r>
            <a:rPr lang="en-US" altLang="ko-KR" sz="1400" kern="1200" dirty="0"/>
            <a:t>. </a:t>
          </a:r>
          <a:r>
            <a:rPr lang="ko-KR" altLang="en-US" sz="1400" kern="1200" dirty="0"/>
            <a:t>그러나 강화는 최대 </a:t>
          </a:r>
          <a:r>
            <a:rPr lang="en-US" altLang="ko-KR" sz="1400" kern="1200" dirty="0"/>
            <a:t>10 </a:t>
          </a:r>
          <a:r>
            <a:rPr lang="ko-KR" altLang="en-US" sz="1400" kern="1200" dirty="0"/>
            <a:t>레벨로 제한된다</a:t>
          </a:r>
          <a:r>
            <a:rPr lang="en-US" altLang="ko-KR" sz="1400" kern="1200" dirty="0"/>
            <a:t>.</a:t>
          </a:r>
        </a:p>
        <a:p>
          <a:pPr lvl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altLang="ko-KR" sz="1400" kern="1200" dirty="0"/>
        </a:p>
        <a:p>
          <a:pPr lvl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/>
            <a:t>무기 관제소는 </a:t>
          </a:r>
          <a:r>
            <a:rPr lang="en-US" altLang="ko-KR" sz="1400" kern="1200" dirty="0"/>
            <a:t>(</a:t>
          </a:r>
          <a:r>
            <a:rPr lang="ko-KR" altLang="en-US" sz="1400" kern="1200" dirty="0"/>
            <a:t>강화 레벨 </a:t>
          </a:r>
          <a:r>
            <a:rPr lang="en-US" altLang="ko-KR" sz="1400" kern="1200" dirty="0"/>
            <a:t>+ 1)</a:t>
          </a:r>
          <a:r>
            <a:rPr lang="ko-KR" altLang="en-US" sz="1400" kern="1200" dirty="0"/>
            <a:t>의 에너지를 갖고 있으며 이는 장착 가능한 무기 종류와 숫자에 제한을 준다</a:t>
          </a:r>
          <a:r>
            <a:rPr lang="en-US" altLang="ko-KR" sz="1400" kern="1200" dirty="0"/>
            <a:t>..</a:t>
          </a:r>
        </a:p>
        <a:p>
          <a:pPr lvl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altLang="ko-KR" sz="1400" kern="1200" dirty="0"/>
        </a:p>
        <a:p>
          <a:pPr lvl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/>
            <a:t>무기의 종류에 따라 차지하는 에너지의 양이 다르다</a:t>
          </a:r>
          <a:r>
            <a:rPr lang="en-US" altLang="ko-KR" sz="1400" kern="1200" dirty="0"/>
            <a:t>.</a:t>
          </a:r>
        </a:p>
      </dsp:txBody>
      <dsp:txXfrm>
        <a:off x="5628162" y="1127659"/>
        <a:ext cx="2309026" cy="3593982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C881D6-B04D-4E83-AAB4-748C31E5B2BB}">
      <dsp:nvSpPr>
        <dsp:cNvPr id="0" name=""/>
        <dsp:cNvSpPr/>
      </dsp:nvSpPr>
      <dsp:spPr>
        <a:xfrm>
          <a:off x="8083525" y="1127659"/>
          <a:ext cx="194186" cy="3593982"/>
        </a:xfrm>
        <a:prstGeom prst="rect">
          <a:avLst/>
        </a:prstGeom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DB0F7A-11D1-4497-B413-6653895F7483}">
      <dsp:nvSpPr>
        <dsp:cNvPr id="0" name=""/>
        <dsp:cNvSpPr/>
      </dsp:nvSpPr>
      <dsp:spPr>
        <a:xfrm>
          <a:off x="192238" y="1127659"/>
          <a:ext cx="5291596" cy="3593982"/>
        </a:xfrm>
        <a:prstGeom prst="frame">
          <a:avLst>
            <a:gd name="adj1" fmla="val 5450"/>
          </a:avLst>
        </a:prstGeom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97B9B2F-4393-46E1-A029-9640EE41E6F0}">
      <dsp:nvSpPr>
        <dsp:cNvPr id="0" name=""/>
        <dsp:cNvSpPr/>
      </dsp:nvSpPr>
      <dsp:spPr>
        <a:xfrm>
          <a:off x="2687" y="697025"/>
          <a:ext cx="5088139" cy="3399593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62000"/>
                    </a14:imgEffect>
                    <a14:imgEffect>
                      <a14:brightnessContrast bright="38000" contrast="7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9000" r="-9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0C2444-A816-4FBC-BA9E-1C68BED4FDD3}">
      <dsp:nvSpPr>
        <dsp:cNvPr id="0" name=""/>
        <dsp:cNvSpPr/>
      </dsp:nvSpPr>
      <dsp:spPr>
        <a:xfrm>
          <a:off x="510244" y="4097826"/>
          <a:ext cx="4658848" cy="426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2720" tIns="64770" rIns="172720" bIns="64770" numCol="1" spcCol="1270" anchor="ctr" anchorCtr="0">
          <a:noAutofit/>
        </a:bodyPr>
        <a:lstStyle/>
        <a:p>
          <a:pPr lvl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700" kern="1200" dirty="0"/>
            <a:t>시설 </a:t>
          </a:r>
          <a:r>
            <a:rPr lang="en-US" altLang="ko-KR" sz="1700" kern="1200" dirty="0"/>
            <a:t>– </a:t>
          </a:r>
          <a:r>
            <a:rPr lang="ko-KR" altLang="en-US" sz="1700" kern="1200" dirty="0"/>
            <a:t>무기</a:t>
          </a:r>
        </a:p>
      </dsp:txBody>
      <dsp:txXfrm>
        <a:off x="510244" y="4097826"/>
        <a:ext cx="4658848" cy="426609"/>
      </dsp:txXfrm>
    </dsp:sp>
    <dsp:sp modelId="{D2B3DE7A-AD09-4756-A32C-6F39B74B18F8}">
      <dsp:nvSpPr>
        <dsp:cNvPr id="0" name=""/>
        <dsp:cNvSpPr/>
      </dsp:nvSpPr>
      <dsp:spPr>
        <a:xfrm>
          <a:off x="5628162" y="1127659"/>
          <a:ext cx="2309026" cy="35939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altLang="ko-KR" sz="1400" kern="1200" dirty="0"/>
        </a:p>
        <a:p>
          <a:pPr lvl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altLang="ko-KR" sz="1400" kern="1200" dirty="0"/>
        </a:p>
        <a:p>
          <a:pPr lvl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400" kern="1200" dirty="0"/>
            <a:t> </a:t>
          </a:r>
          <a:r>
            <a:rPr lang="ko-KR" altLang="en-US" sz="1400" kern="1200" dirty="0"/>
            <a:t>무기의 종류는 다음과 같다</a:t>
          </a:r>
          <a:r>
            <a:rPr lang="en-US" altLang="ko-KR" sz="1400" kern="1200" dirty="0"/>
            <a:t>:</a:t>
          </a:r>
        </a:p>
        <a:p>
          <a:pPr lvl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/>
            <a:t>레이저 </a:t>
          </a:r>
          <a:r>
            <a:rPr lang="en-US" altLang="ko-KR" sz="1400" kern="1200" dirty="0"/>
            <a:t>(</a:t>
          </a:r>
          <a:r>
            <a:rPr lang="ko-KR" altLang="en-US" sz="1400" kern="1200" dirty="0"/>
            <a:t>단발</a:t>
          </a:r>
          <a:r>
            <a:rPr lang="en-US" altLang="ko-KR" sz="1400" kern="1200" dirty="0"/>
            <a:t>, </a:t>
          </a:r>
          <a:r>
            <a:rPr lang="ko-KR" altLang="en-US" sz="1400" kern="1200" dirty="0"/>
            <a:t>연발</a:t>
          </a:r>
          <a:r>
            <a:rPr lang="en-US" altLang="ko-KR" sz="1400" kern="1200" dirty="0"/>
            <a:t>)</a:t>
          </a:r>
          <a:br>
            <a:rPr lang="en-US" altLang="ko-KR" sz="1400" kern="1200" dirty="0"/>
          </a:br>
          <a:r>
            <a:rPr lang="ko-KR" altLang="en-US" sz="1400" kern="1200" dirty="0"/>
            <a:t>미사일 </a:t>
          </a:r>
          <a:r>
            <a:rPr lang="en-US" altLang="ko-KR" sz="1400" kern="1200" dirty="0"/>
            <a:t>(</a:t>
          </a:r>
          <a:r>
            <a:rPr lang="ko-KR" altLang="en-US" sz="1400" kern="1200" dirty="0"/>
            <a:t>관통</a:t>
          </a:r>
          <a:r>
            <a:rPr lang="en-US" altLang="ko-KR" sz="1400" kern="1200" dirty="0"/>
            <a:t>, </a:t>
          </a:r>
          <a:r>
            <a:rPr lang="ko-KR" altLang="en-US" sz="1400" kern="1200" dirty="0"/>
            <a:t>피해</a:t>
          </a:r>
          <a:r>
            <a:rPr lang="en-US" altLang="ko-KR" sz="1400" kern="1200" dirty="0"/>
            <a:t>, </a:t>
          </a:r>
          <a:r>
            <a:rPr lang="ko-KR" altLang="en-US" sz="1400" kern="1200" dirty="0"/>
            <a:t>폭발</a:t>
          </a:r>
          <a:r>
            <a:rPr lang="en-US" altLang="ko-KR" sz="1400" kern="1200" dirty="0"/>
            <a:t>)</a:t>
          </a:r>
          <a:br>
            <a:rPr lang="en-US" altLang="ko-KR" sz="1400" kern="1200" dirty="0"/>
          </a:br>
          <a:r>
            <a:rPr lang="ko-KR" altLang="en-US" sz="1400" kern="1200" dirty="0"/>
            <a:t>에너지 탄 </a:t>
          </a:r>
          <a:r>
            <a:rPr lang="en-US" altLang="ko-KR" sz="1400" kern="1200" dirty="0"/>
            <a:t>(</a:t>
          </a:r>
          <a:r>
            <a:rPr lang="ko-KR" altLang="en-US" sz="1400" kern="1200" dirty="0"/>
            <a:t>화염</a:t>
          </a:r>
          <a:r>
            <a:rPr lang="en-US" altLang="ko-KR" sz="1400" kern="1200" dirty="0"/>
            <a:t>, </a:t>
          </a:r>
          <a:r>
            <a:rPr lang="ko-KR" altLang="en-US" sz="1400" kern="1200" dirty="0"/>
            <a:t>피해</a:t>
          </a:r>
          <a:r>
            <a:rPr lang="en-US" altLang="ko-KR" sz="1400" kern="1200" dirty="0"/>
            <a:t>)</a:t>
          </a:r>
          <a:br>
            <a:rPr lang="en-US" altLang="ko-KR" sz="1400" kern="1200" dirty="0"/>
          </a:br>
          <a:r>
            <a:rPr lang="ko-KR" altLang="en-US" sz="1400" kern="1200" dirty="0"/>
            <a:t>순간이동 폭탄 </a:t>
          </a:r>
          <a:r>
            <a:rPr lang="en-US" altLang="ko-KR" sz="1400" kern="1200" dirty="0"/>
            <a:t>(</a:t>
          </a:r>
          <a:r>
            <a:rPr lang="ko-KR" altLang="en-US" sz="1400" kern="1200" dirty="0"/>
            <a:t>효과</a:t>
          </a:r>
          <a:r>
            <a:rPr lang="en-US" altLang="ko-KR" sz="1400" kern="1200" dirty="0"/>
            <a:t>, </a:t>
          </a:r>
          <a:r>
            <a:rPr lang="ko-KR" altLang="en-US" sz="1400" kern="1200" dirty="0"/>
            <a:t>피해</a:t>
          </a:r>
          <a:r>
            <a:rPr lang="en-US" altLang="ko-KR" sz="1400" kern="1200" dirty="0"/>
            <a:t>)</a:t>
          </a:r>
        </a:p>
        <a:p>
          <a:pPr lvl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altLang="ko-KR" sz="1400" kern="1200" dirty="0"/>
        </a:p>
        <a:p>
          <a:pPr lvl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400" kern="1200" dirty="0"/>
            <a:t> </a:t>
          </a:r>
          <a:r>
            <a:rPr lang="ko-KR" altLang="en-US" sz="1400" kern="1200" dirty="0"/>
            <a:t>레이저는 범용 성이 높다</a:t>
          </a:r>
          <a:r>
            <a:rPr lang="en-US" altLang="ko-KR" sz="1400" kern="1200" dirty="0"/>
            <a:t>.</a:t>
          </a:r>
          <a:br>
            <a:rPr lang="en-US" altLang="ko-KR" sz="1400" kern="1200" dirty="0"/>
          </a:br>
          <a:r>
            <a:rPr lang="en-US" altLang="ko-KR" sz="1400" kern="1200" dirty="0"/>
            <a:t> (</a:t>
          </a:r>
          <a:r>
            <a:rPr lang="ko-KR" altLang="en-US" sz="1400" kern="1200" dirty="0"/>
            <a:t>효율이 선형 증가</a:t>
          </a:r>
          <a:r>
            <a:rPr lang="en-US" altLang="ko-KR" sz="1400" kern="1200" dirty="0"/>
            <a:t>)</a:t>
          </a:r>
        </a:p>
        <a:p>
          <a:pPr lvl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400" kern="1200" dirty="0"/>
            <a:t> </a:t>
          </a:r>
          <a:r>
            <a:rPr lang="ko-KR" altLang="en-US" sz="1400" kern="1200" dirty="0"/>
            <a:t>미사일은 부가적 효과가 크다</a:t>
          </a:r>
          <a:r>
            <a:rPr lang="en-US" altLang="ko-KR" sz="1400" kern="1200" dirty="0"/>
            <a:t>.</a:t>
          </a:r>
          <a:br>
            <a:rPr lang="en-US" altLang="ko-KR" sz="1400" kern="1200" dirty="0"/>
          </a:br>
          <a:r>
            <a:rPr lang="en-US" altLang="ko-KR" sz="1400" kern="1200" dirty="0"/>
            <a:t>(</a:t>
          </a:r>
          <a:r>
            <a:rPr lang="ko-KR" altLang="en-US" sz="1400" kern="1200" dirty="0"/>
            <a:t>효과가 지수적 증가</a:t>
          </a:r>
          <a:r>
            <a:rPr lang="en-US" altLang="ko-KR" sz="1400" kern="1200" dirty="0"/>
            <a:t>)</a:t>
          </a:r>
        </a:p>
        <a:p>
          <a:pPr lvl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/>
            <a:t> 에너지 탄은 레이저의 확대 판으로써 다만 효율이 낮다</a:t>
          </a:r>
          <a:r>
            <a:rPr lang="en-US" altLang="ko-KR" sz="1400" kern="1200" dirty="0"/>
            <a:t>.</a:t>
          </a:r>
        </a:p>
        <a:p>
          <a:pPr lvl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400" kern="1200" dirty="0"/>
            <a:t> </a:t>
          </a:r>
          <a:r>
            <a:rPr lang="ko-KR" altLang="en-US" sz="1400" kern="1200" dirty="0"/>
            <a:t>폭탄은 적의 승무원들에게 더 많은 피해를 줄 수 있다</a:t>
          </a:r>
          <a:r>
            <a:rPr lang="en-US" altLang="ko-KR" sz="1400" kern="1200" dirty="0"/>
            <a:t>.</a:t>
          </a:r>
        </a:p>
      </dsp:txBody>
      <dsp:txXfrm>
        <a:off x="5628162" y="1127659"/>
        <a:ext cx="2309026" cy="3593982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C881D6-B04D-4E83-AAB4-748C31E5B2BB}">
      <dsp:nvSpPr>
        <dsp:cNvPr id="0" name=""/>
        <dsp:cNvSpPr/>
      </dsp:nvSpPr>
      <dsp:spPr>
        <a:xfrm>
          <a:off x="8083525" y="1127659"/>
          <a:ext cx="194186" cy="3593982"/>
        </a:xfrm>
        <a:prstGeom prst="rect">
          <a:avLst/>
        </a:prstGeom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DB0F7A-11D1-4497-B413-6653895F7483}">
      <dsp:nvSpPr>
        <dsp:cNvPr id="0" name=""/>
        <dsp:cNvSpPr/>
      </dsp:nvSpPr>
      <dsp:spPr>
        <a:xfrm>
          <a:off x="192238" y="1127659"/>
          <a:ext cx="5291596" cy="3593982"/>
        </a:xfrm>
        <a:prstGeom prst="frame">
          <a:avLst>
            <a:gd name="adj1" fmla="val 5450"/>
          </a:avLst>
        </a:prstGeom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97B9B2F-4393-46E1-A029-9640EE41E6F0}">
      <dsp:nvSpPr>
        <dsp:cNvPr id="0" name=""/>
        <dsp:cNvSpPr/>
      </dsp:nvSpPr>
      <dsp:spPr>
        <a:xfrm>
          <a:off x="2687" y="697025"/>
          <a:ext cx="5088139" cy="3399593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brightnessContrast bright="60000" contrast="8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9000" r="-9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0C2444-A816-4FBC-BA9E-1C68BED4FDD3}">
      <dsp:nvSpPr>
        <dsp:cNvPr id="0" name=""/>
        <dsp:cNvSpPr/>
      </dsp:nvSpPr>
      <dsp:spPr>
        <a:xfrm>
          <a:off x="510244" y="4097826"/>
          <a:ext cx="4658848" cy="426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2720" tIns="64770" rIns="172720" bIns="64770" numCol="1" spcCol="1270" anchor="ctr" anchorCtr="0">
          <a:noAutofit/>
        </a:bodyPr>
        <a:lstStyle/>
        <a:p>
          <a:pPr lvl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700" kern="1200" dirty="0"/>
            <a:t>시설 </a:t>
          </a:r>
          <a:r>
            <a:rPr lang="en-US" altLang="ko-KR" sz="1700" kern="1200" dirty="0"/>
            <a:t>- </a:t>
          </a:r>
          <a:r>
            <a:rPr lang="ko-KR" altLang="en-US" sz="1700" kern="1200" dirty="0"/>
            <a:t>엔진</a:t>
          </a:r>
        </a:p>
      </dsp:txBody>
      <dsp:txXfrm>
        <a:off x="510244" y="4097826"/>
        <a:ext cx="4658848" cy="426609"/>
      </dsp:txXfrm>
    </dsp:sp>
    <dsp:sp modelId="{D2B3DE7A-AD09-4756-A32C-6F39B74B18F8}">
      <dsp:nvSpPr>
        <dsp:cNvPr id="0" name=""/>
        <dsp:cNvSpPr/>
      </dsp:nvSpPr>
      <dsp:spPr>
        <a:xfrm>
          <a:off x="5628162" y="1127659"/>
          <a:ext cx="2309026" cy="35939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/>
            <a:t> 엔진은 강화 수치에 큰 영향을 받는다</a:t>
          </a:r>
          <a:r>
            <a:rPr lang="en-US" altLang="ko-KR" sz="1400" kern="1200" dirty="0"/>
            <a:t>.</a:t>
          </a:r>
        </a:p>
        <a:p>
          <a:pPr lvl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altLang="ko-KR" sz="1400" kern="1200" dirty="0"/>
        </a:p>
        <a:p>
          <a:pPr lvl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400" kern="1200" dirty="0"/>
            <a:t> </a:t>
          </a:r>
          <a:r>
            <a:rPr lang="ko-KR" altLang="en-US" sz="1400" kern="1200" dirty="0"/>
            <a:t>공간 이동을 하려면 엔진이 충전 되어야 하며 이 충전 속도는 엔진의 강화 수치에 비례하고 엔진 체력에 반비례한다</a:t>
          </a:r>
          <a:r>
            <a:rPr lang="en-US" altLang="ko-KR" sz="1400" kern="1200" dirty="0"/>
            <a:t>.</a:t>
          </a:r>
        </a:p>
        <a:p>
          <a:pPr lvl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altLang="ko-KR" sz="1400" kern="1200" dirty="0"/>
        </a:p>
        <a:p>
          <a:pPr lvl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400" kern="1200" dirty="0"/>
            <a:t> </a:t>
          </a:r>
          <a:r>
            <a:rPr lang="ko-KR" altLang="en-US" sz="1400" kern="1200" dirty="0"/>
            <a:t>엔진이 피해를 받았을 때엔 승무원이 수리가 가능하다</a:t>
          </a:r>
          <a:r>
            <a:rPr lang="en-US" altLang="ko-KR" sz="1400" kern="1200" dirty="0"/>
            <a:t>.</a:t>
          </a:r>
        </a:p>
      </dsp:txBody>
      <dsp:txXfrm>
        <a:off x="5628162" y="1127659"/>
        <a:ext cx="2309026" cy="3593982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C881D6-B04D-4E83-AAB4-748C31E5B2BB}">
      <dsp:nvSpPr>
        <dsp:cNvPr id="0" name=""/>
        <dsp:cNvSpPr/>
      </dsp:nvSpPr>
      <dsp:spPr>
        <a:xfrm>
          <a:off x="8083525" y="1127659"/>
          <a:ext cx="194186" cy="3593982"/>
        </a:xfrm>
        <a:prstGeom prst="rect">
          <a:avLst/>
        </a:prstGeom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DB0F7A-11D1-4497-B413-6653895F7483}">
      <dsp:nvSpPr>
        <dsp:cNvPr id="0" name=""/>
        <dsp:cNvSpPr/>
      </dsp:nvSpPr>
      <dsp:spPr>
        <a:xfrm>
          <a:off x="192238" y="1127659"/>
          <a:ext cx="5291596" cy="3593982"/>
        </a:xfrm>
        <a:prstGeom prst="frame">
          <a:avLst>
            <a:gd name="adj1" fmla="val 5450"/>
          </a:avLst>
        </a:prstGeom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97B9B2F-4393-46E1-A029-9640EE41E6F0}">
      <dsp:nvSpPr>
        <dsp:cNvPr id="0" name=""/>
        <dsp:cNvSpPr/>
      </dsp:nvSpPr>
      <dsp:spPr>
        <a:xfrm>
          <a:off x="2687" y="697025"/>
          <a:ext cx="5088139" cy="3399593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brightnessContrast bright="59000" contrast="6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9000" r="-9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0C2444-A816-4FBC-BA9E-1C68BED4FDD3}">
      <dsp:nvSpPr>
        <dsp:cNvPr id="0" name=""/>
        <dsp:cNvSpPr/>
      </dsp:nvSpPr>
      <dsp:spPr>
        <a:xfrm>
          <a:off x="510244" y="4097826"/>
          <a:ext cx="4658848" cy="426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2720" tIns="64770" rIns="172720" bIns="64770" numCol="1" spcCol="1270" anchor="ctr" anchorCtr="0">
          <a:noAutofit/>
        </a:bodyPr>
        <a:lstStyle/>
        <a:p>
          <a:pPr lvl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700" kern="1200" dirty="0"/>
            <a:t>시설 </a:t>
          </a:r>
          <a:r>
            <a:rPr lang="en-US" altLang="ko-KR" sz="1700" kern="1200" dirty="0"/>
            <a:t>– </a:t>
          </a:r>
          <a:r>
            <a:rPr lang="ko-KR" altLang="en-US" sz="1700" kern="1200" dirty="0"/>
            <a:t>순간이동 실</a:t>
          </a:r>
        </a:p>
      </dsp:txBody>
      <dsp:txXfrm>
        <a:off x="510244" y="4097826"/>
        <a:ext cx="4658848" cy="426609"/>
      </dsp:txXfrm>
    </dsp:sp>
    <dsp:sp modelId="{D2B3DE7A-AD09-4756-A32C-6F39B74B18F8}">
      <dsp:nvSpPr>
        <dsp:cNvPr id="0" name=""/>
        <dsp:cNvSpPr/>
      </dsp:nvSpPr>
      <dsp:spPr>
        <a:xfrm>
          <a:off x="5628162" y="1127659"/>
          <a:ext cx="2309026" cy="35939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/>
            <a:t>  순간이동은 승무원 간의 전투를 위한 시설이다</a:t>
          </a:r>
          <a:r>
            <a:rPr lang="en-US" altLang="ko-KR" sz="1400" kern="1200" dirty="0"/>
            <a:t>.</a:t>
          </a:r>
        </a:p>
        <a:p>
          <a:pPr lvl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altLang="ko-KR" sz="1400" kern="1200" dirty="0"/>
        </a:p>
        <a:p>
          <a:pPr lvl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400" kern="1200" dirty="0"/>
            <a:t> </a:t>
          </a:r>
          <a:r>
            <a:rPr lang="ko-KR" altLang="en-US" sz="1400" kern="1200" dirty="0"/>
            <a:t>다른 시설과 달리 관제가 필요 없으며</a:t>
          </a:r>
          <a:r>
            <a:rPr lang="en-US" altLang="ko-KR" sz="1400" kern="1200" dirty="0"/>
            <a:t>,</a:t>
          </a:r>
          <a:r>
            <a:rPr lang="ko-KR" altLang="en-US" sz="1400" kern="1200" dirty="0"/>
            <a:t> 전투 시에 승무원이 순간이동 장치가 있는 방에 들어가 있으면 순간이동 장치가 활성화 된다</a:t>
          </a:r>
          <a:r>
            <a:rPr lang="en-US" altLang="ko-KR" sz="1400" kern="1200" dirty="0"/>
            <a:t>.</a:t>
          </a:r>
        </a:p>
        <a:p>
          <a:pPr lvl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altLang="ko-KR" sz="1400" kern="1200" dirty="0"/>
        </a:p>
        <a:p>
          <a:pPr lvl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400" kern="1200" dirty="0"/>
            <a:t> </a:t>
          </a:r>
          <a:r>
            <a:rPr lang="ko-KR" altLang="en-US" sz="1400" kern="1200" dirty="0"/>
            <a:t>시설 레벨의 제한은 </a:t>
          </a:r>
          <a:r>
            <a:rPr lang="en-US" altLang="ko-KR" sz="1400" kern="1200" dirty="0"/>
            <a:t>4 </a:t>
          </a:r>
          <a:r>
            <a:rPr lang="ko-KR" altLang="en-US" sz="1400" kern="1200" dirty="0"/>
            <a:t>이다</a:t>
          </a:r>
          <a:r>
            <a:rPr lang="en-US" altLang="ko-KR" sz="1400" kern="1200" dirty="0"/>
            <a:t>.</a:t>
          </a:r>
        </a:p>
        <a:p>
          <a:pPr lvl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altLang="ko-KR" sz="1400" kern="1200" dirty="0"/>
        </a:p>
        <a:p>
          <a:pPr lvl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400" kern="1200" dirty="0"/>
            <a:t> </a:t>
          </a:r>
          <a:r>
            <a:rPr lang="ko-KR" altLang="en-US" sz="1400" kern="1200" dirty="0"/>
            <a:t>플레이어는 승무원을 적 함선으로 순간이동 시키거나</a:t>
          </a:r>
          <a:r>
            <a:rPr lang="en-US" altLang="ko-KR" sz="1400" kern="1200" dirty="0"/>
            <a:t>, </a:t>
          </a:r>
          <a:r>
            <a:rPr lang="ko-KR" altLang="en-US" sz="1400" kern="1200" dirty="0"/>
            <a:t>다시 불러들일 수 있다</a:t>
          </a:r>
          <a:r>
            <a:rPr lang="en-US" altLang="ko-KR" sz="1400" kern="1200" dirty="0"/>
            <a:t>.</a:t>
          </a:r>
        </a:p>
        <a:p>
          <a:pPr lvl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altLang="ko-KR" sz="1400" kern="1200" dirty="0"/>
        </a:p>
        <a:p>
          <a:pPr lvl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400" kern="1200" dirty="0"/>
            <a:t> </a:t>
          </a:r>
          <a:r>
            <a:rPr lang="ko-KR" altLang="en-US" sz="1400" kern="1200" dirty="0"/>
            <a:t>함선 공간이동 시 적 함선에 있던 승무원들은 영원히 소실된다</a:t>
          </a:r>
          <a:r>
            <a:rPr lang="en-US" altLang="ko-KR" sz="1400" kern="1200" dirty="0"/>
            <a:t>.</a:t>
          </a:r>
        </a:p>
      </dsp:txBody>
      <dsp:txXfrm>
        <a:off x="5628162" y="1127659"/>
        <a:ext cx="2309026" cy="3593982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C881D6-B04D-4E83-AAB4-748C31E5B2BB}">
      <dsp:nvSpPr>
        <dsp:cNvPr id="0" name=""/>
        <dsp:cNvSpPr/>
      </dsp:nvSpPr>
      <dsp:spPr>
        <a:xfrm>
          <a:off x="8083525" y="1127659"/>
          <a:ext cx="194186" cy="3593982"/>
        </a:xfrm>
        <a:prstGeom prst="rect">
          <a:avLst/>
        </a:prstGeom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DB0F7A-11D1-4497-B413-6653895F7483}">
      <dsp:nvSpPr>
        <dsp:cNvPr id="0" name=""/>
        <dsp:cNvSpPr/>
      </dsp:nvSpPr>
      <dsp:spPr>
        <a:xfrm>
          <a:off x="192238" y="1127659"/>
          <a:ext cx="5291596" cy="3593982"/>
        </a:xfrm>
        <a:prstGeom prst="frame">
          <a:avLst>
            <a:gd name="adj1" fmla="val 5450"/>
          </a:avLst>
        </a:prstGeom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97B9B2F-4393-46E1-A029-9640EE41E6F0}">
      <dsp:nvSpPr>
        <dsp:cNvPr id="0" name=""/>
        <dsp:cNvSpPr/>
      </dsp:nvSpPr>
      <dsp:spPr>
        <a:xfrm>
          <a:off x="2687" y="697025"/>
          <a:ext cx="5088139" cy="3399593"/>
        </a:xfrm>
        <a:prstGeom prst="rect">
          <a:avLst/>
        </a:prstGeom>
        <a:blipFill dpi="0" rotWithShape="1">
          <a:blip xmlns:r="http://schemas.openxmlformats.org/officeDocument/2006/relationships"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65000"/>
                    </a14:imgEffect>
                    <a14:imgEffect>
                      <a14:brightnessContrast contrast="8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956" t="-829" r="-14031" b="-11419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0C2444-A816-4FBC-BA9E-1C68BED4FDD3}">
      <dsp:nvSpPr>
        <dsp:cNvPr id="0" name=""/>
        <dsp:cNvSpPr/>
      </dsp:nvSpPr>
      <dsp:spPr>
        <a:xfrm>
          <a:off x="510244" y="4097826"/>
          <a:ext cx="4658848" cy="426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2720" tIns="64770" rIns="172720" bIns="64770" numCol="1" spcCol="1270" anchor="ctr" anchorCtr="0">
          <a:noAutofit/>
        </a:bodyPr>
        <a:lstStyle/>
        <a:p>
          <a:pPr lvl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700" kern="1200" dirty="0"/>
            <a:t>승무원</a:t>
          </a:r>
        </a:p>
      </dsp:txBody>
      <dsp:txXfrm>
        <a:off x="510244" y="4097826"/>
        <a:ext cx="4658848" cy="426609"/>
      </dsp:txXfrm>
    </dsp:sp>
    <dsp:sp modelId="{D2B3DE7A-AD09-4756-A32C-6F39B74B18F8}">
      <dsp:nvSpPr>
        <dsp:cNvPr id="0" name=""/>
        <dsp:cNvSpPr/>
      </dsp:nvSpPr>
      <dsp:spPr>
        <a:xfrm>
          <a:off x="5628162" y="1127659"/>
          <a:ext cx="2309026" cy="35939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/>
            <a:t>승무원은 기술 숙련도</a:t>
          </a:r>
          <a:r>
            <a:rPr lang="en-US" altLang="ko-KR" sz="1400" kern="1200" dirty="0"/>
            <a:t>, </a:t>
          </a:r>
          <a:r>
            <a:rPr lang="ko-KR" altLang="en-US" sz="1400" kern="1200" dirty="0"/>
            <a:t>체력이 존재하며 방 안에 개별적인 캐릭터로 존재한다</a:t>
          </a:r>
          <a:r>
            <a:rPr lang="en-US" altLang="ko-KR" sz="1400" kern="1200" dirty="0"/>
            <a:t>.</a:t>
          </a:r>
        </a:p>
        <a:p>
          <a:pPr lvl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altLang="ko-KR" sz="1400" kern="1200" dirty="0"/>
        </a:p>
        <a:p>
          <a:pPr lvl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/>
            <a:t>승무원은 특정한 시설을 관리할 수 있으며 이것으로 해당 시설의 효율이 상승한다</a:t>
          </a:r>
          <a:r>
            <a:rPr lang="en-US" altLang="ko-KR" sz="1400" kern="1200" dirty="0"/>
            <a:t>.</a:t>
          </a:r>
        </a:p>
        <a:p>
          <a:pPr lvl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altLang="ko-KR" sz="1400" kern="1200" dirty="0"/>
        </a:p>
        <a:p>
          <a:pPr lvl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/>
            <a:t>승무원은  고용과  해약이 자유로우며 이벤트의 결과로 얻을 수도 있다</a:t>
          </a:r>
          <a:r>
            <a:rPr lang="en-US" altLang="ko-KR" sz="1400" kern="1200" dirty="0"/>
            <a:t>.</a:t>
          </a:r>
        </a:p>
        <a:p>
          <a:pPr lvl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altLang="ko-KR" sz="1400" kern="1200" dirty="0"/>
        </a:p>
        <a:p>
          <a:pPr lvl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/>
            <a:t>각 방엔 공간이 충분하여 최소 두 명 이상의 승무원이 있을 수 있다</a:t>
          </a:r>
          <a:r>
            <a:rPr lang="en-US" altLang="ko-KR" sz="1400" kern="1200" dirty="0"/>
            <a:t>.</a:t>
          </a:r>
        </a:p>
      </dsp:txBody>
      <dsp:txXfrm>
        <a:off x="5628162" y="1127659"/>
        <a:ext cx="2309026" cy="3593982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BD1564-BFFD-4754-802F-F399178B87E3}">
      <dsp:nvSpPr>
        <dsp:cNvPr id="0" name=""/>
        <dsp:cNvSpPr/>
      </dsp:nvSpPr>
      <dsp:spPr>
        <a:xfrm>
          <a:off x="3080611" y="846"/>
          <a:ext cx="1666435" cy="1083182"/>
        </a:xfrm>
        <a:prstGeom prst="roundRect">
          <a:avLst/>
        </a:prstGeom>
        <a:solidFill>
          <a:schemeClr val="accent1">
            <a:lumMod val="50000"/>
          </a:schemeClr>
        </a:solidFill>
        <a:ln w="12700" cap="rnd" cmpd="sng" algn="ctr">
          <a:solidFill>
            <a:schemeClr val="bg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800" kern="1200" dirty="0"/>
            <a:t>목적지 설정</a:t>
          </a:r>
        </a:p>
      </dsp:txBody>
      <dsp:txXfrm>
        <a:off x="3133488" y="53723"/>
        <a:ext cx="1560681" cy="977428"/>
      </dsp:txXfrm>
    </dsp:sp>
    <dsp:sp modelId="{C2EBC882-C4C8-496C-A6CD-AD8D04B7173C}">
      <dsp:nvSpPr>
        <dsp:cNvPr id="0" name=""/>
        <dsp:cNvSpPr/>
      </dsp:nvSpPr>
      <dsp:spPr>
        <a:xfrm>
          <a:off x="1749690" y="542438"/>
          <a:ext cx="4328277" cy="4328277"/>
        </a:xfrm>
        <a:custGeom>
          <a:avLst/>
          <a:gdLst/>
          <a:ahLst/>
          <a:cxnLst/>
          <a:rect l="0" t="0" r="0" b="0"/>
          <a:pathLst>
            <a:path>
              <a:moveTo>
                <a:pt x="3008804" y="171643"/>
              </a:moveTo>
              <a:arcTo wR="2164138" hR="2164138" stAng="17578395" swAng="1961539"/>
            </a:path>
          </a:pathLst>
        </a:custGeom>
        <a:noFill/>
        <a:ln w="12700" cap="rnd" cmpd="sng" algn="ctr">
          <a:solidFill>
            <a:schemeClr val="accent2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BF87D1F-AC06-492B-8CC8-C0272380D77A}">
      <dsp:nvSpPr>
        <dsp:cNvPr id="0" name=""/>
        <dsp:cNvSpPr/>
      </dsp:nvSpPr>
      <dsp:spPr>
        <a:xfrm>
          <a:off x="5138829" y="1496229"/>
          <a:ext cx="1666435" cy="1083182"/>
        </a:xfrm>
        <a:prstGeom prst="roundRect">
          <a:avLst/>
        </a:prstGeom>
        <a:solidFill>
          <a:schemeClr val="accent1">
            <a:lumMod val="50000"/>
          </a:schemeClr>
        </a:solidFill>
        <a:ln w="12700" cap="rnd" cmpd="sng" algn="ctr">
          <a:solidFill>
            <a:schemeClr val="bg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800" kern="1200" dirty="0"/>
            <a:t>지역</a:t>
          </a:r>
          <a:r>
            <a:rPr lang="en-US" altLang="ko-KR" sz="2800" kern="1200" dirty="0"/>
            <a:t/>
          </a:r>
          <a:br>
            <a:rPr lang="en-US" altLang="ko-KR" sz="2800" kern="1200" dirty="0"/>
          </a:br>
          <a:r>
            <a:rPr lang="ko-KR" altLang="en-US" sz="2800" kern="1200" dirty="0"/>
            <a:t>항해</a:t>
          </a:r>
        </a:p>
      </dsp:txBody>
      <dsp:txXfrm>
        <a:off x="5191706" y="1549106"/>
        <a:ext cx="1560681" cy="977428"/>
      </dsp:txXfrm>
    </dsp:sp>
    <dsp:sp modelId="{0BA75149-9B32-42DD-B7E3-831C28D8BADB}">
      <dsp:nvSpPr>
        <dsp:cNvPr id="0" name=""/>
        <dsp:cNvSpPr/>
      </dsp:nvSpPr>
      <dsp:spPr>
        <a:xfrm>
          <a:off x="1749690" y="542438"/>
          <a:ext cx="4328277" cy="4328277"/>
        </a:xfrm>
        <a:custGeom>
          <a:avLst/>
          <a:gdLst/>
          <a:ahLst/>
          <a:cxnLst/>
          <a:rect l="0" t="0" r="0" b="0"/>
          <a:pathLst>
            <a:path>
              <a:moveTo>
                <a:pt x="4325307" y="2050808"/>
              </a:moveTo>
              <a:arcTo wR="2164138" hR="2164138" stAng="21419891" swAng="2196304"/>
            </a:path>
          </a:pathLst>
        </a:custGeom>
        <a:noFill/>
        <a:ln w="12700" cap="rnd" cmpd="sng" algn="ctr">
          <a:solidFill>
            <a:schemeClr val="accent2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3FAF9B1-3876-45E3-89E7-955694FC0F18}">
      <dsp:nvSpPr>
        <dsp:cNvPr id="0" name=""/>
        <dsp:cNvSpPr/>
      </dsp:nvSpPr>
      <dsp:spPr>
        <a:xfrm>
          <a:off x="4352660" y="3915810"/>
          <a:ext cx="1666435" cy="1083182"/>
        </a:xfrm>
        <a:prstGeom prst="roundRect">
          <a:avLst/>
        </a:prstGeom>
        <a:solidFill>
          <a:schemeClr val="accent1">
            <a:lumMod val="50000"/>
          </a:schemeClr>
        </a:solidFill>
        <a:ln w="12700" cap="rnd" cmpd="sng" algn="ctr">
          <a:solidFill>
            <a:schemeClr val="bg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800" kern="1200" dirty="0"/>
            <a:t>퀘스트</a:t>
          </a:r>
        </a:p>
      </dsp:txBody>
      <dsp:txXfrm>
        <a:off x="4405537" y="3968687"/>
        <a:ext cx="1560681" cy="977428"/>
      </dsp:txXfrm>
    </dsp:sp>
    <dsp:sp modelId="{9AF31051-8568-4B00-9A8E-758EB3E9C537}">
      <dsp:nvSpPr>
        <dsp:cNvPr id="0" name=""/>
        <dsp:cNvSpPr/>
      </dsp:nvSpPr>
      <dsp:spPr>
        <a:xfrm>
          <a:off x="1749690" y="542438"/>
          <a:ext cx="4328277" cy="4328277"/>
        </a:xfrm>
        <a:custGeom>
          <a:avLst/>
          <a:gdLst/>
          <a:ahLst/>
          <a:cxnLst/>
          <a:rect l="0" t="0" r="0" b="0"/>
          <a:pathLst>
            <a:path>
              <a:moveTo>
                <a:pt x="2594371" y="4285080"/>
              </a:moveTo>
              <a:arcTo wR="2164138" hR="2164138" stAng="4711988" swAng="1376023"/>
            </a:path>
          </a:pathLst>
        </a:custGeom>
        <a:noFill/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D66FD1B-54ED-4255-86D1-C77675ECFD07}">
      <dsp:nvSpPr>
        <dsp:cNvPr id="0" name=""/>
        <dsp:cNvSpPr/>
      </dsp:nvSpPr>
      <dsp:spPr>
        <a:xfrm>
          <a:off x="1808563" y="3915810"/>
          <a:ext cx="1666435" cy="1083182"/>
        </a:xfrm>
        <a:prstGeom prst="roundRect">
          <a:avLst/>
        </a:prstGeom>
        <a:solidFill>
          <a:schemeClr val="accent1">
            <a:lumMod val="50000"/>
          </a:schemeClr>
        </a:solidFill>
        <a:ln w="12700" cap="rnd" cmpd="sng" algn="ctr">
          <a:solidFill>
            <a:schemeClr val="bg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800" kern="1200" dirty="0"/>
            <a:t>이벤트 발생</a:t>
          </a:r>
        </a:p>
      </dsp:txBody>
      <dsp:txXfrm>
        <a:off x="1861440" y="3968687"/>
        <a:ext cx="1560681" cy="977428"/>
      </dsp:txXfrm>
    </dsp:sp>
    <dsp:sp modelId="{225B6DB3-2EB2-49BD-BBE8-B3622B5008AA}">
      <dsp:nvSpPr>
        <dsp:cNvPr id="0" name=""/>
        <dsp:cNvSpPr/>
      </dsp:nvSpPr>
      <dsp:spPr>
        <a:xfrm>
          <a:off x="1749690" y="542438"/>
          <a:ext cx="4328277" cy="4328277"/>
        </a:xfrm>
        <a:custGeom>
          <a:avLst/>
          <a:gdLst/>
          <a:ahLst/>
          <a:cxnLst/>
          <a:rect l="0" t="0" r="0" b="0"/>
          <a:pathLst>
            <a:path>
              <a:moveTo>
                <a:pt x="361649" y="3361856"/>
              </a:moveTo>
              <a:arcTo wR="2164138" hR="2164138" stAng="8783805" swAng="2196304"/>
            </a:path>
          </a:pathLst>
        </a:custGeom>
        <a:noFill/>
        <a:ln w="12700" cap="rnd" cmpd="sng" algn="ctr">
          <a:solidFill>
            <a:schemeClr val="accent2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FD46D3B-7255-4ADF-85D9-6E9614900912}">
      <dsp:nvSpPr>
        <dsp:cNvPr id="0" name=""/>
        <dsp:cNvSpPr/>
      </dsp:nvSpPr>
      <dsp:spPr>
        <a:xfrm>
          <a:off x="1022393" y="1496229"/>
          <a:ext cx="1666435" cy="1083182"/>
        </a:xfrm>
        <a:prstGeom prst="roundRect">
          <a:avLst/>
        </a:prstGeom>
        <a:solidFill>
          <a:schemeClr val="accent1">
            <a:lumMod val="50000"/>
          </a:schemeClr>
        </a:solidFill>
        <a:ln w="12700" cap="rnd" cmpd="sng" algn="ctr">
          <a:solidFill>
            <a:schemeClr val="bg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800" kern="1200" dirty="0"/>
            <a:t>전투 및 교역</a:t>
          </a:r>
        </a:p>
      </dsp:txBody>
      <dsp:txXfrm>
        <a:off x="1075270" y="1549106"/>
        <a:ext cx="1560681" cy="977428"/>
      </dsp:txXfrm>
    </dsp:sp>
    <dsp:sp modelId="{1575792F-1502-4A07-83CC-3EA2BBFD65AF}">
      <dsp:nvSpPr>
        <dsp:cNvPr id="0" name=""/>
        <dsp:cNvSpPr/>
      </dsp:nvSpPr>
      <dsp:spPr>
        <a:xfrm>
          <a:off x="1749690" y="542438"/>
          <a:ext cx="4328277" cy="4328277"/>
        </a:xfrm>
        <a:custGeom>
          <a:avLst/>
          <a:gdLst/>
          <a:ahLst/>
          <a:cxnLst/>
          <a:rect l="0" t="0" r="0" b="0"/>
          <a:pathLst>
            <a:path>
              <a:moveTo>
                <a:pt x="377080" y="943515"/>
              </a:moveTo>
              <a:arcTo wR="2164138" hR="2164138" stAng="12860066" swAng="1961539"/>
            </a:path>
          </a:pathLst>
        </a:custGeom>
        <a:noFill/>
        <a:ln w="12700" cap="rnd" cmpd="sng" algn="ctr">
          <a:solidFill>
            <a:schemeClr val="accent2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E3001-AF1B-4F3A-B4A9-B44C0045A932}">
      <dsp:nvSpPr>
        <dsp:cNvPr id="0" name=""/>
        <dsp:cNvSpPr/>
      </dsp:nvSpPr>
      <dsp:spPr>
        <a:xfrm>
          <a:off x="2476" y="5479"/>
          <a:ext cx="2414587" cy="864000"/>
        </a:xfrm>
        <a:prstGeom prst="rect">
          <a:avLst/>
        </a:prstGeom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  <a:ln w="19050" cap="rnd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lvl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0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전략과 성장</a:t>
          </a:r>
        </a:p>
      </dsp:txBody>
      <dsp:txXfrm>
        <a:off x="2476" y="5479"/>
        <a:ext cx="2414587" cy="864000"/>
      </dsp:txXfrm>
    </dsp:sp>
    <dsp:sp modelId="{418976B2-EA5B-4EAA-A2C3-DDE99796E37A}">
      <dsp:nvSpPr>
        <dsp:cNvPr id="0" name=""/>
        <dsp:cNvSpPr/>
      </dsp:nvSpPr>
      <dsp:spPr>
        <a:xfrm>
          <a:off x="2476" y="869479"/>
          <a:ext cx="2414587" cy="2343235"/>
        </a:xfrm>
        <a:prstGeom prst="rect">
          <a:avLst/>
        </a:prstGeom>
        <a:gradFill flip="none" rotWithShape="0">
          <a:gsLst>
            <a:gs pos="0">
              <a:srgbClr val="44074C"/>
            </a:gs>
            <a:gs pos="48000">
              <a:srgbClr val="0C3277">
                <a:alpha val="70000"/>
              </a:srgbClr>
            </a:gs>
          </a:gsLst>
          <a:lin ang="5400000" scaled="1"/>
          <a:tileRect/>
        </a:gradFill>
        <a:ln w="19050" cap="rnd" cmpd="sng" algn="ctr">
          <a:solidFill>
            <a:schemeClr val="tx1">
              <a:alpha val="9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678" tIns="90678" rIns="120904" bIns="136017" numCol="1" spcCol="1270" anchor="t" anchorCtr="0">
          <a:noAutofit/>
        </a:bodyPr>
        <a:lstStyle/>
        <a:p>
          <a:pPr marL="171450" lvl="1" indent="-171450" algn="l" defTabSz="7556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700" kern="1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매 순간이 고민과 선택의 연속</a:t>
          </a:r>
        </a:p>
        <a:p>
          <a:pPr marL="171450" lvl="1" indent="-171450" algn="l" defTabSz="7556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700" kern="1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함선과 플레이어가 같이 경험을 쌓아 성장</a:t>
          </a:r>
        </a:p>
      </dsp:txBody>
      <dsp:txXfrm>
        <a:off x="2476" y="869479"/>
        <a:ext cx="2414587" cy="2343235"/>
      </dsp:txXfrm>
    </dsp:sp>
    <dsp:sp modelId="{656C3BC4-320D-4D2E-B892-8E3F99447003}">
      <dsp:nvSpPr>
        <dsp:cNvPr id="0" name=""/>
        <dsp:cNvSpPr/>
      </dsp:nvSpPr>
      <dsp:spPr>
        <a:xfrm>
          <a:off x="2755105" y="5479"/>
          <a:ext cx="2414587" cy="864000"/>
        </a:xfrm>
        <a:prstGeom prst="rect">
          <a:avLst/>
        </a:prstGeom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  <a:ln w="19050" cap="rnd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lvl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0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오픈 월드</a:t>
          </a:r>
        </a:p>
      </dsp:txBody>
      <dsp:txXfrm>
        <a:off x="2755105" y="5479"/>
        <a:ext cx="2414587" cy="864000"/>
      </dsp:txXfrm>
    </dsp:sp>
    <dsp:sp modelId="{338BD713-B272-4931-ACE2-E02BD3037204}">
      <dsp:nvSpPr>
        <dsp:cNvPr id="0" name=""/>
        <dsp:cNvSpPr/>
      </dsp:nvSpPr>
      <dsp:spPr>
        <a:xfrm>
          <a:off x="2755105" y="869479"/>
          <a:ext cx="2414587" cy="2343235"/>
        </a:xfrm>
        <a:prstGeom prst="rect">
          <a:avLst/>
        </a:prstGeom>
        <a:gradFill flip="none" rotWithShape="0">
          <a:gsLst>
            <a:gs pos="0">
              <a:srgbClr val="44074C"/>
            </a:gs>
            <a:gs pos="48000">
              <a:srgbClr val="0C3277">
                <a:alpha val="70000"/>
              </a:srgbClr>
            </a:gs>
          </a:gsLst>
          <a:lin ang="5400000" scaled="1"/>
          <a:tileRect/>
        </a:gradFill>
        <a:ln w="19050" cap="rnd" cmpd="sng" algn="ctr">
          <a:solidFill>
            <a:schemeClr val="tx1">
              <a:alpha val="9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678" tIns="90678" rIns="120904" bIns="136017" numCol="1" spcCol="1270" anchor="t" anchorCtr="0">
          <a:noAutofit/>
        </a:bodyPr>
        <a:lstStyle/>
        <a:p>
          <a:pPr marL="171450" lvl="1" indent="-171450" algn="l" defTabSz="7556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700" kern="1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높은 자유 추구</a:t>
          </a:r>
        </a:p>
        <a:p>
          <a:pPr marL="171450" lvl="1" indent="-171450" algn="l" defTabSz="7556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700" kern="1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목표는 주어지지만 게임의 진행을 임의로 늦출 수도 있다</a:t>
          </a:r>
          <a:r>
            <a:rPr lang="en-US" altLang="ko-KR" sz="1700" kern="1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.</a:t>
          </a:r>
          <a:endParaRPr lang="ko-KR" altLang="en-US" sz="1700" kern="1200" dirty="0"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  <a:p>
          <a:pPr marL="171450" lvl="1" indent="-171450" algn="l" defTabSz="7556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700" kern="1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달성한 목표에 따라 우주의 상황이 달라진다</a:t>
          </a:r>
          <a:r>
            <a:rPr lang="en-US" altLang="ko-KR" sz="1700" kern="1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.</a:t>
          </a:r>
          <a:endParaRPr lang="ko-KR" altLang="en-US" sz="1700" kern="1200" dirty="0"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2755105" y="869479"/>
        <a:ext cx="2414587" cy="2343235"/>
      </dsp:txXfrm>
    </dsp:sp>
    <dsp:sp modelId="{8C2FA9EA-B319-4056-BF0D-168C20BC54A4}">
      <dsp:nvSpPr>
        <dsp:cNvPr id="0" name=""/>
        <dsp:cNvSpPr/>
      </dsp:nvSpPr>
      <dsp:spPr>
        <a:xfrm>
          <a:off x="5507735" y="5479"/>
          <a:ext cx="2414587" cy="864000"/>
        </a:xfrm>
        <a:prstGeom prst="rect">
          <a:avLst/>
        </a:prstGeom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  <a:ln w="19050" cap="rnd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lvl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0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로그라이크</a:t>
          </a:r>
        </a:p>
      </dsp:txBody>
      <dsp:txXfrm>
        <a:off x="5507735" y="5479"/>
        <a:ext cx="2414587" cy="864000"/>
      </dsp:txXfrm>
    </dsp:sp>
    <dsp:sp modelId="{3B0A7F5E-F186-4FDD-8626-03EB7E0C45E5}">
      <dsp:nvSpPr>
        <dsp:cNvPr id="0" name=""/>
        <dsp:cNvSpPr/>
      </dsp:nvSpPr>
      <dsp:spPr>
        <a:xfrm>
          <a:off x="5507735" y="869479"/>
          <a:ext cx="2414587" cy="2343235"/>
        </a:xfrm>
        <a:prstGeom prst="rect">
          <a:avLst/>
        </a:prstGeom>
        <a:gradFill flip="none" rotWithShape="0">
          <a:gsLst>
            <a:gs pos="0">
              <a:srgbClr val="44074C"/>
            </a:gs>
            <a:gs pos="48000">
              <a:srgbClr val="0C3277">
                <a:alpha val="70000"/>
              </a:srgbClr>
            </a:gs>
          </a:gsLst>
          <a:lin ang="5400000" scaled="1"/>
          <a:tileRect/>
        </a:gradFill>
        <a:ln w="19050" cap="rnd" cmpd="sng" algn="ctr">
          <a:solidFill>
            <a:schemeClr val="tx1">
              <a:alpha val="9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678" tIns="90678" rIns="120904" bIns="136017" numCol="1" spcCol="1270" anchor="t" anchorCtr="0">
          <a:noAutofit/>
        </a:bodyPr>
        <a:lstStyle/>
        <a:p>
          <a:pPr marL="171450" lvl="1" indent="-171450" algn="l" defTabSz="7556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700" kern="1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항상 무작위로 구성되는 맵과 상황</a:t>
          </a:r>
        </a:p>
        <a:p>
          <a:pPr marL="171450" lvl="1" indent="-171450" algn="l" defTabSz="7556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700" kern="1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변수 가득한 예측불허의 상황</a:t>
          </a:r>
          <a:r>
            <a:rPr lang="en-US" altLang="ko-KR" sz="1700" kern="1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, </a:t>
          </a:r>
          <a:r>
            <a:rPr lang="ko-KR" altLang="en-US" sz="1700" kern="1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한정된 자원</a:t>
          </a:r>
        </a:p>
        <a:p>
          <a:pPr marL="171450" lvl="1" indent="-171450" algn="l" defTabSz="7556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700" kern="1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플레이어의 도전 정신을 자극하는 미묘한 난이도</a:t>
          </a:r>
        </a:p>
      </dsp:txBody>
      <dsp:txXfrm>
        <a:off x="5507735" y="869479"/>
        <a:ext cx="2414587" cy="234323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83D30DB-E8C3-494F-9B05-CED847473ECC}">
      <dsp:nvSpPr>
        <dsp:cNvPr id="0" name=""/>
        <dsp:cNvSpPr/>
      </dsp:nvSpPr>
      <dsp:spPr>
        <a:xfrm rot="5400000">
          <a:off x="3027568" y="101801"/>
          <a:ext cx="1556264" cy="1353950"/>
        </a:xfrm>
        <a:prstGeom prst="hexagon">
          <a:avLst>
            <a:gd name="adj" fmla="val 25000"/>
            <a:gd name="vf" fmla="val 115470"/>
          </a:avLst>
        </a:prstGeom>
        <a:blipFill dpi="0" rotWithShape="1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800" kern="1200" dirty="0"/>
            <a:t>우주 여행</a:t>
          </a:r>
        </a:p>
      </dsp:txBody>
      <dsp:txXfrm rot="-5400000">
        <a:off x="3339716" y="243162"/>
        <a:ext cx="931968" cy="1071228"/>
      </dsp:txXfrm>
    </dsp:sp>
    <dsp:sp modelId="{49AF038F-0219-4916-A84E-356B6150027B}">
      <dsp:nvSpPr>
        <dsp:cNvPr id="0" name=""/>
        <dsp:cNvSpPr/>
      </dsp:nvSpPr>
      <dsp:spPr>
        <a:xfrm>
          <a:off x="4507945" y="311896"/>
          <a:ext cx="1736791" cy="9337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/>
            <a:t>성간 이동이 보편화된 머나먼 미래</a:t>
          </a:r>
        </a:p>
      </dsp:txBody>
      <dsp:txXfrm>
        <a:off x="4507945" y="311896"/>
        <a:ext cx="1736791" cy="933758"/>
      </dsp:txXfrm>
    </dsp:sp>
    <dsp:sp modelId="{2CE88014-E7DE-4235-8EE5-200738572BC2}">
      <dsp:nvSpPr>
        <dsp:cNvPr id="0" name=""/>
        <dsp:cNvSpPr/>
      </dsp:nvSpPr>
      <dsp:spPr>
        <a:xfrm rot="5400000">
          <a:off x="1565302" y="101801"/>
          <a:ext cx="1556264" cy="1353950"/>
        </a:xfrm>
        <a:prstGeom prst="hexagon">
          <a:avLst>
            <a:gd name="adj" fmla="val 25000"/>
            <a:gd name="vf" fmla="val 115470"/>
          </a:avLst>
        </a:prstGeom>
        <a:blipFill dpi="0" rotWithShape="0">
          <a:blip xmlns:r="http://schemas.openxmlformats.org/officeDocument/2006/relationships" r:embed="rId2">
            <a:alphaModFix amt="30000"/>
          </a:blip>
          <a:srcRect/>
          <a:tile tx="0" ty="0" sx="100000" sy="100000" flip="none" algn="tl"/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000" kern="1200" dirty="0"/>
            <a:t>초 광속</a:t>
          </a:r>
          <a:r>
            <a:rPr lang="en-US" altLang="ko-KR" sz="2000" kern="1200" dirty="0"/>
            <a:t> </a:t>
          </a:r>
          <a:r>
            <a:rPr lang="ko-KR" altLang="en-US" sz="2000" kern="1200" dirty="0"/>
            <a:t>기술</a:t>
          </a:r>
        </a:p>
      </dsp:txBody>
      <dsp:txXfrm rot="-5400000">
        <a:off x="1877450" y="243162"/>
        <a:ext cx="931968" cy="1071228"/>
      </dsp:txXfrm>
    </dsp:sp>
    <dsp:sp modelId="{12A7679E-EA78-47A1-8D91-BED42E81EF2A}">
      <dsp:nvSpPr>
        <dsp:cNvPr id="0" name=""/>
        <dsp:cNvSpPr/>
      </dsp:nvSpPr>
      <dsp:spPr>
        <a:xfrm rot="5400000">
          <a:off x="2293633" y="1422758"/>
          <a:ext cx="1556264" cy="1353950"/>
        </a:xfrm>
        <a:prstGeom prst="hexagon">
          <a:avLst>
            <a:gd name="adj" fmla="val 25000"/>
            <a:gd name="vf" fmla="val 115470"/>
          </a:avLst>
        </a:prstGeom>
        <a:blipFill dpi="0" rotWithShape="1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800" kern="1200" dirty="0"/>
            <a:t>외계</a:t>
          </a:r>
          <a:r>
            <a:rPr lang="en-US" altLang="ko-KR" sz="1800" kern="1200" dirty="0"/>
            <a:t/>
          </a:r>
          <a:br>
            <a:rPr lang="en-US" altLang="ko-KR" sz="1800" kern="1200" dirty="0"/>
          </a:br>
          <a:r>
            <a:rPr lang="ko-KR" altLang="en-US" sz="1800" kern="1200" dirty="0"/>
            <a:t>문명</a:t>
          </a:r>
        </a:p>
      </dsp:txBody>
      <dsp:txXfrm rot="-5400000">
        <a:off x="2605781" y="1564119"/>
        <a:ext cx="931968" cy="1071228"/>
      </dsp:txXfrm>
    </dsp:sp>
    <dsp:sp modelId="{1493FC2C-F08B-419C-B020-8FBE8C41CD9D}">
      <dsp:nvSpPr>
        <dsp:cNvPr id="0" name=""/>
        <dsp:cNvSpPr/>
      </dsp:nvSpPr>
      <dsp:spPr>
        <a:xfrm>
          <a:off x="483419" y="1632854"/>
          <a:ext cx="1680765" cy="9337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200" kern="1200" dirty="0"/>
            <a:t>외계인의 존재는 낯설지 않으나 여전히 갈등 존재</a:t>
          </a:r>
          <a:endParaRPr lang="en-US" altLang="ko-KR" sz="1200" kern="1200" dirty="0"/>
        </a:p>
        <a:p>
          <a:pPr lvl="0" algn="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200" kern="1200" dirty="0"/>
            <a:t>교류는 금속 화폐나 물물교환이 고작인 실정 </a:t>
          </a:r>
        </a:p>
      </dsp:txBody>
      <dsp:txXfrm>
        <a:off x="483419" y="1632854"/>
        <a:ext cx="1680765" cy="933758"/>
      </dsp:txXfrm>
    </dsp:sp>
    <dsp:sp modelId="{403AA409-744A-45B8-A4C1-C0557EB6D43B}">
      <dsp:nvSpPr>
        <dsp:cNvPr id="0" name=""/>
        <dsp:cNvSpPr/>
      </dsp:nvSpPr>
      <dsp:spPr>
        <a:xfrm rot="5400000">
          <a:off x="3755899" y="1422758"/>
          <a:ext cx="1556264" cy="1353950"/>
        </a:xfrm>
        <a:prstGeom prst="hexagon">
          <a:avLst>
            <a:gd name="adj" fmla="val 25000"/>
            <a:gd name="vf" fmla="val 115470"/>
          </a:avLst>
        </a:prstGeom>
        <a:blipFill dpi="0" rotWithShape="1">
          <a:blip xmlns:r="http://schemas.openxmlformats.org/officeDocument/2006/relationships" r:embed="rId2">
            <a:alphaModFix amt="30000"/>
          </a:blip>
          <a:srcRect/>
          <a:tile tx="0" ty="0" sx="100000" sy="100000" flip="none" algn="tl"/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000" kern="1200" dirty="0"/>
            <a:t>갈등</a:t>
          </a:r>
        </a:p>
      </dsp:txBody>
      <dsp:txXfrm rot="-5400000">
        <a:off x="4068047" y="1564119"/>
        <a:ext cx="931968" cy="1071228"/>
      </dsp:txXfrm>
    </dsp:sp>
    <dsp:sp modelId="{89E40086-0E29-4615-8ACA-40241B490A6D}">
      <dsp:nvSpPr>
        <dsp:cNvPr id="0" name=""/>
        <dsp:cNvSpPr/>
      </dsp:nvSpPr>
      <dsp:spPr>
        <a:xfrm rot="5400000">
          <a:off x="3027568" y="2743715"/>
          <a:ext cx="1556264" cy="1353950"/>
        </a:xfrm>
        <a:prstGeom prst="hexagon">
          <a:avLst>
            <a:gd name="adj" fmla="val 25000"/>
            <a:gd name="vf" fmla="val 115470"/>
          </a:avLst>
        </a:prstGeom>
        <a:blipFill dpi="0" rotWithShape="1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600" kern="1200" dirty="0"/>
            <a:t>빈부격차</a:t>
          </a:r>
        </a:p>
      </dsp:txBody>
      <dsp:txXfrm rot="-5400000">
        <a:off x="3339716" y="2885076"/>
        <a:ext cx="931968" cy="1071228"/>
      </dsp:txXfrm>
    </dsp:sp>
    <dsp:sp modelId="{F2B84CF5-4234-4F4C-874D-503041112789}">
      <dsp:nvSpPr>
        <dsp:cNvPr id="0" name=""/>
        <dsp:cNvSpPr/>
      </dsp:nvSpPr>
      <dsp:spPr>
        <a:xfrm>
          <a:off x="4507945" y="2953811"/>
          <a:ext cx="1736791" cy="9337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l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200" kern="1200" dirty="0"/>
            <a:t>우주 세대에서도 자본이 힘을 가지는 사회 구조</a:t>
          </a:r>
          <a:endParaRPr lang="en-US" altLang="ko-KR" sz="1200" kern="1200" dirty="0"/>
        </a:p>
        <a:p>
          <a:pPr lvl="0" algn="l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altLang="ko-KR" sz="1200" kern="1200" dirty="0"/>
        </a:p>
        <a:p>
          <a:pPr lvl="0" algn="l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200" kern="1200" dirty="0"/>
            <a:t>외계인들도 마찬가지</a:t>
          </a:r>
        </a:p>
      </dsp:txBody>
      <dsp:txXfrm>
        <a:off x="4507945" y="2953811"/>
        <a:ext cx="1736791" cy="933758"/>
      </dsp:txXfrm>
    </dsp:sp>
    <dsp:sp modelId="{59EB7630-364F-4F97-B06D-F243D34D080A}">
      <dsp:nvSpPr>
        <dsp:cNvPr id="0" name=""/>
        <dsp:cNvSpPr/>
      </dsp:nvSpPr>
      <dsp:spPr>
        <a:xfrm rot="5400000">
          <a:off x="1565302" y="2743715"/>
          <a:ext cx="1556264" cy="1353950"/>
        </a:xfrm>
        <a:prstGeom prst="hexagon">
          <a:avLst>
            <a:gd name="adj" fmla="val 25000"/>
            <a:gd name="vf" fmla="val 115470"/>
          </a:avLst>
        </a:prstGeom>
        <a:blipFill dpi="0" rotWithShape="1">
          <a:blip xmlns:r="http://schemas.openxmlformats.org/officeDocument/2006/relationships" r:embed="rId2">
            <a:alphaModFix amt="30000"/>
          </a:blip>
          <a:srcRect/>
          <a:tile tx="0" ty="0" sx="100000" sy="100000" flip="none" algn="tl"/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800" kern="1200" dirty="0"/>
            <a:t>화폐 경제 구조</a:t>
          </a:r>
        </a:p>
      </dsp:txBody>
      <dsp:txXfrm rot="-5400000">
        <a:off x="1877450" y="2885076"/>
        <a:ext cx="931968" cy="107122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C881D6-B04D-4E83-AAB4-748C31E5B2BB}">
      <dsp:nvSpPr>
        <dsp:cNvPr id="0" name=""/>
        <dsp:cNvSpPr/>
      </dsp:nvSpPr>
      <dsp:spPr>
        <a:xfrm>
          <a:off x="8083525" y="1127659"/>
          <a:ext cx="194186" cy="3593982"/>
        </a:xfrm>
        <a:prstGeom prst="rect">
          <a:avLst/>
        </a:prstGeom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DB0F7A-11D1-4497-B413-6653895F7483}">
      <dsp:nvSpPr>
        <dsp:cNvPr id="0" name=""/>
        <dsp:cNvSpPr/>
      </dsp:nvSpPr>
      <dsp:spPr>
        <a:xfrm>
          <a:off x="192238" y="1127659"/>
          <a:ext cx="5291596" cy="3593982"/>
        </a:xfrm>
        <a:prstGeom prst="frame">
          <a:avLst>
            <a:gd name="adj1" fmla="val 5450"/>
          </a:avLst>
        </a:prstGeom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97B9B2F-4393-46E1-A029-9640EE41E6F0}">
      <dsp:nvSpPr>
        <dsp:cNvPr id="0" name=""/>
        <dsp:cNvSpPr/>
      </dsp:nvSpPr>
      <dsp:spPr>
        <a:xfrm>
          <a:off x="2687" y="697025"/>
          <a:ext cx="5088139" cy="3399593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65000"/>
                    </a14:imgEffect>
                    <a14:imgEffect>
                      <a14:brightnessContrast bright="15000" contrast="8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9000" r="-9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0C2444-A816-4FBC-BA9E-1C68BED4FDD3}">
      <dsp:nvSpPr>
        <dsp:cNvPr id="0" name=""/>
        <dsp:cNvSpPr/>
      </dsp:nvSpPr>
      <dsp:spPr>
        <a:xfrm>
          <a:off x="510244" y="4097826"/>
          <a:ext cx="4658848" cy="426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2720" tIns="64770" rIns="172720" bIns="64770" numCol="1" spcCol="1270" anchor="ctr" anchorCtr="0">
          <a:noAutofit/>
        </a:bodyPr>
        <a:lstStyle/>
        <a:p>
          <a:pPr lvl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700" kern="1200" dirty="0"/>
            <a:t>구성 요소</a:t>
          </a:r>
        </a:p>
      </dsp:txBody>
      <dsp:txXfrm>
        <a:off x="510244" y="4097826"/>
        <a:ext cx="4658848" cy="426609"/>
      </dsp:txXfrm>
    </dsp:sp>
    <dsp:sp modelId="{D2B3DE7A-AD09-4756-A32C-6F39B74B18F8}">
      <dsp:nvSpPr>
        <dsp:cNvPr id="0" name=""/>
        <dsp:cNvSpPr/>
      </dsp:nvSpPr>
      <dsp:spPr>
        <a:xfrm>
          <a:off x="5628162" y="1127659"/>
          <a:ext cx="2309026" cy="35939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ko-KR" altLang="en-US" sz="1400" kern="1200" dirty="0"/>
            <a:t>우주선의 구성 요소</a:t>
          </a:r>
          <a:r>
            <a:rPr lang="en-US" altLang="ko-KR" sz="1400" kern="1200" dirty="0"/>
            <a:t/>
          </a:r>
          <a:br>
            <a:rPr lang="en-US" altLang="ko-KR" sz="1400" kern="1200" dirty="0"/>
          </a:br>
          <a:r>
            <a:rPr lang="en-US" altLang="ko-KR" sz="1400" kern="1200" dirty="0"/>
            <a:t>  - </a:t>
          </a:r>
          <a:r>
            <a:rPr lang="ko-KR" altLang="en-US" sz="1400" kern="1200" dirty="0"/>
            <a:t>내구도와 보호막</a:t>
          </a:r>
          <a:r>
            <a:rPr lang="en-US" altLang="ko-KR" sz="1400" kern="1200" dirty="0"/>
            <a:t/>
          </a:r>
          <a:br>
            <a:rPr lang="en-US" altLang="ko-KR" sz="1400" kern="1200" dirty="0"/>
          </a:br>
          <a:r>
            <a:rPr lang="en-US" altLang="ko-KR" sz="1400" kern="1200" dirty="0"/>
            <a:t>  - </a:t>
          </a:r>
          <a:r>
            <a:rPr lang="ko-KR" altLang="en-US" sz="1400" kern="1200" dirty="0"/>
            <a:t>승무원</a:t>
          </a:r>
          <a:r>
            <a:rPr lang="en-US" altLang="ko-KR" sz="1400" kern="1200" dirty="0"/>
            <a:t/>
          </a:r>
          <a:br>
            <a:rPr lang="en-US" altLang="ko-KR" sz="1400" kern="1200" dirty="0"/>
          </a:br>
          <a:r>
            <a:rPr lang="en-US" altLang="ko-KR" sz="1400" kern="1200" dirty="0"/>
            <a:t>  - </a:t>
          </a:r>
          <a:r>
            <a:rPr lang="ko-KR" altLang="en-US" sz="1400" kern="1200" dirty="0"/>
            <a:t>방</a:t>
          </a:r>
          <a:r>
            <a:rPr lang="en-US" altLang="ko-KR" sz="1400" kern="1200" dirty="0"/>
            <a:t/>
          </a:r>
          <a:br>
            <a:rPr lang="en-US" altLang="ko-KR" sz="1400" kern="1200" dirty="0"/>
          </a:br>
          <a:r>
            <a:rPr lang="en-US" altLang="ko-KR" sz="1400" kern="1200" dirty="0"/>
            <a:t>  - </a:t>
          </a:r>
          <a:r>
            <a:rPr lang="ko-KR" altLang="en-US" sz="1400" kern="1200" dirty="0"/>
            <a:t>시설 </a:t>
          </a:r>
          <a:r>
            <a:rPr lang="en-US" altLang="ko-KR" sz="1400" kern="1200" dirty="0"/>
            <a:t>(</a:t>
          </a:r>
          <a:r>
            <a:rPr lang="ko-KR" altLang="en-US" sz="1400" kern="1200" dirty="0"/>
            <a:t>무기</a:t>
          </a:r>
          <a:r>
            <a:rPr lang="en-US" altLang="ko-KR" sz="1400" kern="1200" dirty="0"/>
            <a:t>, </a:t>
          </a:r>
          <a:r>
            <a:rPr lang="ko-KR" altLang="en-US" sz="1400" kern="1200" dirty="0"/>
            <a:t>엔진 등</a:t>
          </a:r>
          <a:r>
            <a:rPr lang="en-US" altLang="ko-KR" sz="1400" kern="1200" dirty="0"/>
            <a:t>)</a:t>
          </a:r>
          <a:br>
            <a:rPr lang="en-US" altLang="ko-KR" sz="1400" kern="1200" dirty="0"/>
          </a:br>
          <a:r>
            <a:rPr lang="en-US" altLang="ko-KR" sz="1400" kern="1200" dirty="0"/>
            <a:t>  - </a:t>
          </a:r>
          <a:r>
            <a:rPr lang="ko-KR" altLang="en-US" sz="1400" kern="1200" dirty="0"/>
            <a:t>회피 율</a:t>
          </a:r>
          <a:endParaRPr lang="en-US" altLang="ko-KR" sz="1400" kern="1200" dirty="0"/>
        </a:p>
        <a:p>
          <a:pPr lvl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ko-KR" altLang="en-US" sz="1400" kern="1200" dirty="0"/>
            <a:t>사이드 뷰로 시점이 고정된다</a:t>
          </a:r>
          <a:r>
            <a:rPr lang="en-US" altLang="ko-KR" sz="1400" kern="1200" dirty="0"/>
            <a:t>.</a:t>
          </a:r>
        </a:p>
        <a:p>
          <a:pPr lvl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ko-KR" altLang="en-US" sz="1400" kern="1200" dirty="0"/>
            <a:t>시설은 함선 내 특정한 방에 위치한다</a:t>
          </a:r>
          <a:r>
            <a:rPr lang="en-US" altLang="ko-KR" sz="1400" kern="1200" dirty="0"/>
            <a:t>.</a:t>
          </a:r>
        </a:p>
      </dsp:txBody>
      <dsp:txXfrm>
        <a:off x="5628162" y="1127659"/>
        <a:ext cx="2309026" cy="359398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C881D6-B04D-4E83-AAB4-748C31E5B2BB}">
      <dsp:nvSpPr>
        <dsp:cNvPr id="0" name=""/>
        <dsp:cNvSpPr/>
      </dsp:nvSpPr>
      <dsp:spPr>
        <a:xfrm>
          <a:off x="8083525" y="1127659"/>
          <a:ext cx="194186" cy="3593982"/>
        </a:xfrm>
        <a:prstGeom prst="rect">
          <a:avLst/>
        </a:prstGeom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DB0F7A-11D1-4497-B413-6653895F7483}">
      <dsp:nvSpPr>
        <dsp:cNvPr id="0" name=""/>
        <dsp:cNvSpPr/>
      </dsp:nvSpPr>
      <dsp:spPr>
        <a:xfrm>
          <a:off x="192238" y="1127659"/>
          <a:ext cx="5291596" cy="3593982"/>
        </a:xfrm>
        <a:prstGeom prst="frame">
          <a:avLst>
            <a:gd name="adj1" fmla="val 5450"/>
          </a:avLst>
        </a:prstGeom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97B9B2F-4393-46E1-A029-9640EE41E6F0}">
      <dsp:nvSpPr>
        <dsp:cNvPr id="0" name=""/>
        <dsp:cNvSpPr/>
      </dsp:nvSpPr>
      <dsp:spPr>
        <a:xfrm>
          <a:off x="2687" y="697025"/>
          <a:ext cx="5088139" cy="3399593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brightnessContrast bright="60000" contrast="7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9000" r="-9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0C2444-A816-4FBC-BA9E-1C68BED4FDD3}">
      <dsp:nvSpPr>
        <dsp:cNvPr id="0" name=""/>
        <dsp:cNvSpPr/>
      </dsp:nvSpPr>
      <dsp:spPr>
        <a:xfrm>
          <a:off x="510244" y="4097826"/>
          <a:ext cx="4658848" cy="426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2720" tIns="64770" rIns="172720" bIns="64770" numCol="1" spcCol="1270" anchor="ctr" anchorCtr="0">
          <a:noAutofit/>
        </a:bodyPr>
        <a:lstStyle/>
        <a:p>
          <a:pPr lvl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700" kern="1200" dirty="0"/>
            <a:t>구성 요소</a:t>
          </a:r>
        </a:p>
      </dsp:txBody>
      <dsp:txXfrm>
        <a:off x="510244" y="4097826"/>
        <a:ext cx="4658848" cy="426609"/>
      </dsp:txXfrm>
    </dsp:sp>
    <dsp:sp modelId="{D2B3DE7A-AD09-4756-A32C-6F39B74B18F8}">
      <dsp:nvSpPr>
        <dsp:cNvPr id="0" name=""/>
        <dsp:cNvSpPr/>
      </dsp:nvSpPr>
      <dsp:spPr>
        <a:xfrm>
          <a:off x="5628162" y="1127659"/>
          <a:ext cx="2309026" cy="35939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/>
            <a:t>게임 중의 무기 사용</a:t>
          </a:r>
          <a:r>
            <a:rPr lang="en-US" altLang="ko-KR" sz="1400" kern="1200" dirty="0"/>
            <a:t>, </a:t>
          </a:r>
          <a:r>
            <a:rPr lang="ko-KR" altLang="en-US" sz="1400" kern="1200" dirty="0"/>
            <a:t>공간 이동</a:t>
          </a:r>
          <a:r>
            <a:rPr lang="en-US" altLang="ko-KR" sz="1400" kern="1200" dirty="0"/>
            <a:t>, </a:t>
          </a:r>
          <a:r>
            <a:rPr lang="ko-KR" altLang="en-US" sz="1400" kern="1200" dirty="0"/>
            <a:t>승무원 유지 비용은 공짜가 아니다</a:t>
          </a:r>
          <a:r>
            <a:rPr lang="en-US" altLang="ko-KR" sz="1400" kern="1200" dirty="0"/>
            <a:t>. </a:t>
          </a:r>
          <a:r>
            <a:rPr lang="ko-KR" altLang="en-US" sz="1400" kern="1200" dirty="0"/>
            <a:t>이를 위해 다음의 자원들이 필요하다</a:t>
          </a:r>
          <a:r>
            <a:rPr lang="en-US" altLang="ko-KR" sz="1400" kern="1200" dirty="0"/>
            <a:t>.</a:t>
          </a:r>
        </a:p>
        <a:p>
          <a:pPr lvl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altLang="ko-KR" sz="1400" kern="1200" dirty="0"/>
        </a:p>
        <a:p>
          <a:pPr lvl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/>
            <a:t>  </a:t>
          </a:r>
          <a:r>
            <a:rPr lang="en-US" altLang="ko-KR" sz="1400" kern="1200" dirty="0"/>
            <a:t>- </a:t>
          </a:r>
          <a:r>
            <a:rPr lang="ko-KR" altLang="en-US" sz="1400" kern="1200" dirty="0"/>
            <a:t>연료</a:t>
          </a:r>
          <a:r>
            <a:rPr lang="en-US" altLang="ko-KR" sz="1400" kern="1200" dirty="0"/>
            <a:t/>
          </a:r>
          <a:br>
            <a:rPr lang="en-US" altLang="ko-KR" sz="1400" kern="1200" dirty="0"/>
          </a:br>
          <a:r>
            <a:rPr lang="en-US" altLang="ko-KR" sz="1400" kern="1200" dirty="0"/>
            <a:t>  - </a:t>
          </a:r>
          <a:r>
            <a:rPr lang="ko-KR" altLang="en-US" sz="1400" kern="1200" dirty="0"/>
            <a:t>금속</a:t>
          </a:r>
          <a:r>
            <a:rPr lang="en-US" altLang="ko-KR" sz="1400" kern="1200" dirty="0"/>
            <a:t/>
          </a:r>
          <a:br>
            <a:rPr lang="en-US" altLang="ko-KR" sz="1400" kern="1200" dirty="0"/>
          </a:br>
          <a:r>
            <a:rPr lang="en-US" altLang="ko-KR" sz="1400" kern="1200" dirty="0"/>
            <a:t>  - </a:t>
          </a:r>
          <a:r>
            <a:rPr lang="ko-KR" altLang="en-US" sz="1400" kern="1200" dirty="0"/>
            <a:t>식량</a:t>
          </a:r>
          <a:endParaRPr lang="en-US" altLang="ko-KR" sz="1400" kern="1200" dirty="0"/>
        </a:p>
        <a:p>
          <a:pPr lvl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altLang="ko-KR" sz="1400" kern="1200" dirty="0"/>
        </a:p>
        <a:p>
          <a:pPr lvl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/>
            <a:t>자원들은 모두 거래 가능한 소모품이다</a:t>
          </a:r>
          <a:r>
            <a:rPr lang="en-US" altLang="ko-KR" sz="1400" kern="1200" dirty="0"/>
            <a:t>.</a:t>
          </a:r>
        </a:p>
      </dsp:txBody>
      <dsp:txXfrm>
        <a:off x="5628162" y="1127659"/>
        <a:ext cx="2309026" cy="359398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C881D6-B04D-4E83-AAB4-748C31E5B2BB}">
      <dsp:nvSpPr>
        <dsp:cNvPr id="0" name=""/>
        <dsp:cNvSpPr/>
      </dsp:nvSpPr>
      <dsp:spPr>
        <a:xfrm>
          <a:off x="8083525" y="1127659"/>
          <a:ext cx="194186" cy="3593982"/>
        </a:xfrm>
        <a:prstGeom prst="rect">
          <a:avLst/>
        </a:prstGeom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DB0F7A-11D1-4497-B413-6653895F7483}">
      <dsp:nvSpPr>
        <dsp:cNvPr id="0" name=""/>
        <dsp:cNvSpPr/>
      </dsp:nvSpPr>
      <dsp:spPr>
        <a:xfrm>
          <a:off x="192238" y="1127659"/>
          <a:ext cx="5291596" cy="3593982"/>
        </a:xfrm>
        <a:prstGeom prst="frame">
          <a:avLst>
            <a:gd name="adj1" fmla="val 5450"/>
          </a:avLst>
        </a:prstGeom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97B9B2F-4393-46E1-A029-9640EE41E6F0}">
      <dsp:nvSpPr>
        <dsp:cNvPr id="0" name=""/>
        <dsp:cNvSpPr/>
      </dsp:nvSpPr>
      <dsp:spPr>
        <a:xfrm>
          <a:off x="0" y="697025"/>
          <a:ext cx="5088139" cy="3399593"/>
        </a:xfrm>
        <a:prstGeom prst="rect">
          <a:avLst/>
        </a:prstGeom>
        <a:blipFill dpi="0" rotWithShape="1">
          <a:blip xmlns:r="http://schemas.openxmlformats.org/officeDocument/2006/relationships"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brightnessContrast bright="5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264" t="649" r="-1152" b="603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0C2444-A816-4FBC-BA9E-1C68BED4FDD3}">
      <dsp:nvSpPr>
        <dsp:cNvPr id="0" name=""/>
        <dsp:cNvSpPr/>
      </dsp:nvSpPr>
      <dsp:spPr>
        <a:xfrm>
          <a:off x="510244" y="4097826"/>
          <a:ext cx="4658848" cy="426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2720" tIns="64770" rIns="172720" bIns="64770" numCol="1" spcCol="1270" anchor="ctr" anchorCtr="0">
          <a:noAutofit/>
        </a:bodyPr>
        <a:lstStyle/>
        <a:p>
          <a:pPr lvl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700" kern="1200" dirty="0"/>
            <a:t>우주선</a:t>
          </a:r>
        </a:p>
      </dsp:txBody>
      <dsp:txXfrm>
        <a:off x="510244" y="4097826"/>
        <a:ext cx="4658848" cy="426609"/>
      </dsp:txXfrm>
    </dsp:sp>
    <dsp:sp modelId="{D2B3DE7A-AD09-4756-A32C-6F39B74B18F8}">
      <dsp:nvSpPr>
        <dsp:cNvPr id="0" name=""/>
        <dsp:cNvSpPr/>
      </dsp:nvSpPr>
      <dsp:spPr>
        <a:xfrm>
          <a:off x="5628162" y="1127659"/>
          <a:ext cx="2309026" cy="35939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/>
            <a:t> 함선은 방으로 나뉘어 있다</a:t>
          </a:r>
          <a:r>
            <a:rPr lang="en-US" altLang="ko-KR" sz="1400" kern="1200" dirty="0"/>
            <a:t>.</a:t>
          </a:r>
        </a:p>
        <a:p>
          <a:pPr lvl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/>
            <a:t> 각 방에는 시설이 설치되어 있어 함선의 기능을 담당한다</a:t>
          </a:r>
          <a:r>
            <a:rPr lang="en-US" altLang="ko-KR" sz="1400" kern="1200" dirty="0"/>
            <a:t>.</a:t>
          </a:r>
        </a:p>
        <a:p>
          <a:pPr lvl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/>
            <a:t> 이 시설들은 비용과 시간을 들여서 강화가 가능하다</a:t>
          </a:r>
          <a:r>
            <a:rPr lang="en-US" altLang="ko-KR" sz="1400" kern="1200" dirty="0"/>
            <a:t>.</a:t>
          </a:r>
        </a:p>
        <a:p>
          <a:pPr lvl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altLang="ko-KR" sz="1400" kern="1200" dirty="0"/>
        </a:p>
        <a:p>
          <a:pPr lvl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400" kern="1200" dirty="0"/>
            <a:t> </a:t>
          </a:r>
          <a:r>
            <a:rPr lang="ko-KR" altLang="en-US" sz="1400" kern="1200" dirty="0"/>
            <a:t>승무원들의 방 사이 이동은 매우 간략하게 표현한다</a:t>
          </a:r>
          <a:r>
            <a:rPr lang="en-US" altLang="ko-KR" sz="1400" kern="1200" dirty="0"/>
            <a:t>. </a:t>
          </a:r>
          <a:r>
            <a:rPr lang="ko-KR" altLang="en-US" sz="1400" kern="1200" dirty="0"/>
            <a:t>이동 명령을 내리면</a:t>
          </a:r>
          <a:r>
            <a:rPr lang="en-US" altLang="ko-KR" sz="1400" kern="1200" dirty="0"/>
            <a:t>, </a:t>
          </a:r>
          <a:r>
            <a:rPr lang="ko-KR" altLang="en-US" sz="1400" kern="1200" dirty="0"/>
            <a:t>방과 방 사이의  </a:t>
          </a:r>
          <a:r>
            <a:rPr lang="en-US" altLang="ko-KR" sz="1400" kern="1200" dirty="0"/>
            <a:t>UI </a:t>
          </a:r>
          <a:r>
            <a:rPr lang="ko-KR" altLang="en-US" sz="1400" kern="1200" dirty="0"/>
            <a:t>로 표시되지 않는 부분에서 캐릭터가 가려지는 모습만 보여주고  방으로  이동한다</a:t>
          </a:r>
          <a:r>
            <a:rPr lang="en-US" altLang="ko-KR" sz="1400" kern="1200" dirty="0"/>
            <a:t>.</a:t>
          </a:r>
        </a:p>
      </dsp:txBody>
      <dsp:txXfrm>
        <a:off x="5628162" y="1127659"/>
        <a:ext cx="2309026" cy="359398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C881D6-B04D-4E83-AAB4-748C31E5B2BB}">
      <dsp:nvSpPr>
        <dsp:cNvPr id="0" name=""/>
        <dsp:cNvSpPr/>
      </dsp:nvSpPr>
      <dsp:spPr>
        <a:xfrm>
          <a:off x="8083525" y="1127659"/>
          <a:ext cx="194186" cy="3593982"/>
        </a:xfrm>
        <a:prstGeom prst="rect">
          <a:avLst/>
        </a:prstGeom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DB0F7A-11D1-4497-B413-6653895F7483}">
      <dsp:nvSpPr>
        <dsp:cNvPr id="0" name=""/>
        <dsp:cNvSpPr/>
      </dsp:nvSpPr>
      <dsp:spPr>
        <a:xfrm>
          <a:off x="192238" y="1127659"/>
          <a:ext cx="5291596" cy="3593982"/>
        </a:xfrm>
        <a:prstGeom prst="frame">
          <a:avLst>
            <a:gd name="adj1" fmla="val 5450"/>
          </a:avLst>
        </a:prstGeom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97B9B2F-4393-46E1-A029-9640EE41E6F0}">
      <dsp:nvSpPr>
        <dsp:cNvPr id="0" name=""/>
        <dsp:cNvSpPr/>
      </dsp:nvSpPr>
      <dsp:spPr>
        <a:xfrm>
          <a:off x="2687" y="697025"/>
          <a:ext cx="5088139" cy="3399593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brightnessContrast bright="49000" contrast="9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9000" r="-9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0C2444-A816-4FBC-BA9E-1C68BED4FDD3}">
      <dsp:nvSpPr>
        <dsp:cNvPr id="0" name=""/>
        <dsp:cNvSpPr/>
      </dsp:nvSpPr>
      <dsp:spPr>
        <a:xfrm>
          <a:off x="510244" y="4097826"/>
          <a:ext cx="4658848" cy="426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2720" tIns="64770" rIns="172720" bIns="64770" numCol="1" spcCol="1270" anchor="ctr" anchorCtr="0">
          <a:noAutofit/>
        </a:bodyPr>
        <a:lstStyle/>
        <a:p>
          <a:pPr lvl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700" kern="1200" dirty="0"/>
            <a:t>우주</a:t>
          </a:r>
          <a:r>
            <a:rPr lang="en-US" altLang="ko-KR" sz="1700" kern="1200" dirty="0"/>
            <a:t>, </a:t>
          </a:r>
          <a:r>
            <a:rPr lang="ko-KR" altLang="en-US" sz="1700" kern="1200" dirty="0"/>
            <a:t>항해</a:t>
          </a:r>
        </a:p>
      </dsp:txBody>
      <dsp:txXfrm>
        <a:off x="510244" y="4097826"/>
        <a:ext cx="4658848" cy="426609"/>
      </dsp:txXfrm>
    </dsp:sp>
    <dsp:sp modelId="{D2B3DE7A-AD09-4756-A32C-6F39B74B18F8}">
      <dsp:nvSpPr>
        <dsp:cNvPr id="0" name=""/>
        <dsp:cNvSpPr/>
      </dsp:nvSpPr>
      <dsp:spPr>
        <a:xfrm>
          <a:off x="5628162" y="1127659"/>
          <a:ext cx="2309026" cy="35939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/>
            <a:t> 하나의 맵은 점과 선의 그래프 형태로 표현된다</a:t>
          </a:r>
          <a:r>
            <a:rPr lang="en-US" altLang="ko-KR" sz="1400" kern="1200" dirty="0"/>
            <a:t>. </a:t>
          </a:r>
          <a:r>
            <a:rPr lang="ko-KR" altLang="en-US" sz="1400" kern="1200" dirty="0"/>
            <a:t>이 맵은 한 행성 계를 의미하여 다른 행성 계로 나가는 구역이 있다</a:t>
          </a:r>
          <a:r>
            <a:rPr lang="en-US" altLang="ko-KR" sz="1400" kern="1200" dirty="0"/>
            <a:t>.</a:t>
          </a:r>
        </a:p>
        <a:p>
          <a:pPr lvl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altLang="ko-KR" sz="1400" kern="1200" dirty="0"/>
        </a:p>
        <a:p>
          <a:pPr lvl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/>
            <a:t> 하나의 점은 </a:t>
          </a:r>
          <a:r>
            <a:rPr lang="en-US" altLang="ko-KR" sz="1400" kern="1200" dirty="0"/>
            <a:t>‘</a:t>
          </a:r>
          <a:r>
            <a:rPr lang="ko-KR" altLang="en-US" sz="1400" kern="1200" dirty="0"/>
            <a:t>비컨</a:t>
          </a:r>
          <a:r>
            <a:rPr lang="en-US" altLang="ko-KR" sz="1400" kern="1200" dirty="0"/>
            <a:t>’</a:t>
          </a:r>
          <a:r>
            <a:rPr lang="ko-KR" altLang="en-US" sz="1400" kern="1200" dirty="0"/>
            <a:t>이라고 하며 공간 이동의 단위이다</a:t>
          </a:r>
          <a:r>
            <a:rPr lang="en-US" altLang="ko-KR" sz="1400" kern="1200" dirty="0"/>
            <a:t>.</a:t>
          </a:r>
        </a:p>
        <a:p>
          <a:pPr lvl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altLang="ko-KR" sz="1400" kern="1200" dirty="0"/>
        </a:p>
        <a:p>
          <a:pPr lvl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/>
            <a:t> 한번 공간 이동할 때마다 연료 자원이 </a:t>
          </a:r>
          <a:r>
            <a:rPr lang="en-US" altLang="ko-KR" sz="1400" kern="1200" dirty="0"/>
            <a:t>1 </a:t>
          </a:r>
          <a:r>
            <a:rPr lang="ko-KR" altLang="en-US" sz="1400" kern="1200" dirty="0"/>
            <a:t>소모된다</a:t>
          </a:r>
          <a:r>
            <a:rPr lang="en-US" altLang="ko-KR" sz="1400" kern="1200" dirty="0"/>
            <a:t>.</a:t>
          </a:r>
        </a:p>
        <a:p>
          <a:pPr lvl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altLang="ko-KR" sz="1400" kern="1200" dirty="0"/>
        </a:p>
        <a:p>
          <a:pPr lvl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/>
            <a:t> 보유한 연료가 없을 시 구조 신호를 내보내거나 비컨 에서 대기해야 한다</a:t>
          </a:r>
          <a:r>
            <a:rPr lang="en-US" altLang="ko-KR" sz="1400" kern="1200" dirty="0"/>
            <a:t>.</a:t>
          </a:r>
        </a:p>
        <a:p>
          <a:pPr lvl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altLang="ko-KR" sz="1400" kern="1200" dirty="0"/>
        </a:p>
        <a:p>
          <a:pPr lvl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/>
            <a:t>하나의 행성 계는 </a:t>
          </a:r>
          <a:r>
            <a:rPr lang="en-US" altLang="ko-KR" sz="1400" kern="1200" dirty="0"/>
            <a:t>15 ~ 20 </a:t>
          </a:r>
          <a:r>
            <a:rPr lang="ko-KR" altLang="en-US" sz="1400" kern="1200" dirty="0"/>
            <a:t>개의 구역을 가진다</a:t>
          </a:r>
          <a:r>
            <a:rPr lang="en-US" altLang="ko-KR" sz="1400" kern="1200" dirty="0"/>
            <a:t>.</a:t>
          </a:r>
        </a:p>
      </dsp:txBody>
      <dsp:txXfrm>
        <a:off x="5628162" y="1127659"/>
        <a:ext cx="2309026" cy="3593982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C881D6-B04D-4E83-AAB4-748C31E5B2BB}">
      <dsp:nvSpPr>
        <dsp:cNvPr id="0" name=""/>
        <dsp:cNvSpPr/>
      </dsp:nvSpPr>
      <dsp:spPr>
        <a:xfrm>
          <a:off x="8083525" y="1127659"/>
          <a:ext cx="194186" cy="3593982"/>
        </a:xfrm>
        <a:prstGeom prst="rect">
          <a:avLst/>
        </a:prstGeom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DB0F7A-11D1-4497-B413-6653895F7483}">
      <dsp:nvSpPr>
        <dsp:cNvPr id="0" name=""/>
        <dsp:cNvSpPr/>
      </dsp:nvSpPr>
      <dsp:spPr>
        <a:xfrm>
          <a:off x="192238" y="1127659"/>
          <a:ext cx="5291596" cy="3593982"/>
        </a:xfrm>
        <a:prstGeom prst="frame">
          <a:avLst>
            <a:gd name="adj1" fmla="val 5450"/>
          </a:avLst>
        </a:prstGeom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97B9B2F-4393-46E1-A029-9640EE41E6F0}">
      <dsp:nvSpPr>
        <dsp:cNvPr id="0" name=""/>
        <dsp:cNvSpPr/>
      </dsp:nvSpPr>
      <dsp:spPr>
        <a:xfrm>
          <a:off x="2687" y="697025"/>
          <a:ext cx="5088139" cy="3399593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brightnessContrast bright="86000" contrast="1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9000" r="-9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0C2444-A816-4FBC-BA9E-1C68BED4FDD3}">
      <dsp:nvSpPr>
        <dsp:cNvPr id="0" name=""/>
        <dsp:cNvSpPr/>
      </dsp:nvSpPr>
      <dsp:spPr>
        <a:xfrm>
          <a:off x="510244" y="4097826"/>
          <a:ext cx="4658848" cy="426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2720" tIns="64770" rIns="172720" bIns="64770" numCol="1" spcCol="1270" anchor="ctr" anchorCtr="0">
          <a:noAutofit/>
        </a:bodyPr>
        <a:lstStyle/>
        <a:p>
          <a:pPr lvl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700" kern="1200" dirty="0"/>
            <a:t>시설</a:t>
          </a:r>
        </a:p>
      </dsp:txBody>
      <dsp:txXfrm>
        <a:off x="510244" y="4097826"/>
        <a:ext cx="4658848" cy="426609"/>
      </dsp:txXfrm>
    </dsp:sp>
    <dsp:sp modelId="{D2B3DE7A-AD09-4756-A32C-6F39B74B18F8}">
      <dsp:nvSpPr>
        <dsp:cNvPr id="0" name=""/>
        <dsp:cNvSpPr/>
      </dsp:nvSpPr>
      <dsp:spPr>
        <a:xfrm>
          <a:off x="5628162" y="1127659"/>
          <a:ext cx="2309026" cy="35939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/>
            <a:t>시설의 종류는 다음과 같다</a:t>
          </a:r>
          <a:r>
            <a:rPr lang="en-US" altLang="ko-KR" sz="1400" kern="1200" dirty="0"/>
            <a:t>:</a:t>
          </a:r>
        </a:p>
        <a:p>
          <a:pPr lvl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altLang="ko-KR" sz="1400" kern="1200" dirty="0"/>
        </a:p>
        <a:p>
          <a:pPr lvl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/>
            <a:t>  </a:t>
          </a:r>
          <a:r>
            <a:rPr lang="en-US" altLang="ko-KR" sz="1400" kern="1200" dirty="0"/>
            <a:t>- </a:t>
          </a:r>
          <a:r>
            <a:rPr lang="ko-KR" altLang="en-US" sz="1400" kern="1200" dirty="0"/>
            <a:t>조타실</a:t>
          </a:r>
          <a:r>
            <a:rPr lang="en-US" altLang="ko-KR" sz="1400" kern="1200" dirty="0"/>
            <a:t/>
          </a:r>
          <a:br>
            <a:rPr lang="en-US" altLang="ko-KR" sz="1400" kern="1200" dirty="0"/>
          </a:br>
          <a:r>
            <a:rPr lang="en-US" altLang="ko-KR" sz="1400" kern="1200" dirty="0"/>
            <a:t>  - </a:t>
          </a:r>
          <a:r>
            <a:rPr lang="ko-KR" altLang="en-US" sz="1400" kern="1200" dirty="0"/>
            <a:t>엔진</a:t>
          </a:r>
          <a:r>
            <a:rPr lang="en-US" altLang="ko-KR" sz="1400" kern="1200" dirty="0"/>
            <a:t/>
          </a:r>
          <a:br>
            <a:rPr lang="en-US" altLang="ko-KR" sz="1400" kern="1200" dirty="0"/>
          </a:br>
          <a:r>
            <a:rPr lang="en-US" altLang="ko-KR" sz="1400" kern="1200" dirty="0"/>
            <a:t>  - </a:t>
          </a:r>
          <a:r>
            <a:rPr lang="ko-KR" altLang="en-US" sz="1400" kern="1200" dirty="0"/>
            <a:t>의무실</a:t>
          </a:r>
          <a:r>
            <a:rPr lang="en-US" altLang="ko-KR" sz="1400" kern="1200" dirty="0"/>
            <a:t/>
          </a:r>
          <a:br>
            <a:rPr lang="en-US" altLang="ko-KR" sz="1400" kern="1200" dirty="0"/>
          </a:br>
          <a:r>
            <a:rPr lang="en-US" altLang="ko-KR" sz="1400" kern="1200" dirty="0"/>
            <a:t>  - </a:t>
          </a:r>
          <a:r>
            <a:rPr lang="ko-KR" altLang="en-US" sz="1400" kern="1200" dirty="0"/>
            <a:t>무기 관제소</a:t>
          </a:r>
          <a:r>
            <a:rPr lang="en-US" altLang="ko-KR" sz="1400" kern="1200" dirty="0"/>
            <a:t/>
          </a:r>
          <a:br>
            <a:rPr lang="en-US" altLang="ko-KR" sz="1400" kern="1200" dirty="0"/>
          </a:br>
          <a:r>
            <a:rPr lang="en-US" altLang="ko-KR" sz="1400" kern="1200" dirty="0"/>
            <a:t>  - </a:t>
          </a:r>
          <a:r>
            <a:rPr lang="ko-KR" altLang="en-US" sz="1400" kern="1200" dirty="0"/>
            <a:t>보호막 관제소</a:t>
          </a:r>
          <a:r>
            <a:rPr lang="en-US" altLang="ko-KR" sz="1400" kern="1200" dirty="0"/>
            <a:t/>
          </a:r>
          <a:br>
            <a:rPr lang="en-US" altLang="ko-KR" sz="1400" kern="1200" dirty="0"/>
          </a:br>
          <a:r>
            <a:rPr lang="en-US" altLang="ko-KR" sz="1400" kern="1200" dirty="0"/>
            <a:t>  - </a:t>
          </a:r>
          <a:r>
            <a:rPr lang="ko-KR" altLang="en-US" sz="1400" kern="1200" dirty="0"/>
            <a:t>스텔스 관제소</a:t>
          </a:r>
          <a:r>
            <a:rPr lang="en-US" altLang="ko-KR" sz="1400" kern="1200" dirty="0"/>
            <a:t/>
          </a:r>
          <a:br>
            <a:rPr lang="en-US" altLang="ko-KR" sz="1400" kern="1200" dirty="0"/>
          </a:br>
          <a:r>
            <a:rPr lang="en-US" altLang="ko-KR" sz="1400" kern="1200" dirty="0"/>
            <a:t>  - </a:t>
          </a:r>
          <a:r>
            <a:rPr lang="ko-KR" altLang="en-US" sz="1400" kern="1200" dirty="0"/>
            <a:t>드론 관제소</a:t>
          </a:r>
          <a:r>
            <a:rPr lang="en-US" altLang="ko-KR" sz="1400" kern="1200" dirty="0"/>
            <a:t/>
          </a:r>
          <a:br>
            <a:rPr lang="en-US" altLang="ko-KR" sz="1400" kern="1200" dirty="0"/>
          </a:br>
          <a:r>
            <a:rPr lang="en-US" altLang="ko-KR" sz="1400" kern="1200" dirty="0"/>
            <a:t>  - </a:t>
          </a:r>
          <a:r>
            <a:rPr lang="ko-KR" altLang="en-US" sz="1400" kern="1200" dirty="0"/>
            <a:t>순간이동 실 </a:t>
          </a:r>
          <a:r>
            <a:rPr lang="en-US" altLang="ko-KR" sz="1400" kern="1200" dirty="0"/>
            <a:t>(</a:t>
          </a:r>
          <a:r>
            <a:rPr lang="ko-KR" altLang="en-US" sz="1400" kern="1200" dirty="0"/>
            <a:t>함선 간 이동</a:t>
          </a:r>
          <a:r>
            <a:rPr lang="en-US" altLang="ko-KR" sz="1400" kern="1200" dirty="0"/>
            <a:t>)</a:t>
          </a:r>
          <a:br>
            <a:rPr lang="en-US" altLang="ko-KR" sz="1400" kern="1200" dirty="0"/>
          </a:br>
          <a:r>
            <a:rPr lang="en-US" altLang="ko-KR" sz="1400" kern="1200" dirty="0"/>
            <a:t>  - </a:t>
          </a:r>
          <a:r>
            <a:rPr lang="ko-KR" altLang="en-US" sz="1400" kern="1200" dirty="0"/>
            <a:t>자원 창고</a:t>
          </a:r>
          <a:endParaRPr lang="en-US" altLang="ko-KR" sz="1400" kern="1200" dirty="0"/>
        </a:p>
        <a:p>
          <a:pPr lvl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altLang="ko-KR" sz="1400" kern="1200" dirty="0"/>
        </a:p>
        <a:p>
          <a:pPr lvl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/>
            <a:t>특정 시설의 유무</a:t>
          </a:r>
          <a:r>
            <a:rPr lang="en-US" altLang="ko-KR" sz="1400" kern="1200" dirty="0"/>
            <a:t>, </a:t>
          </a:r>
          <a:r>
            <a:rPr lang="ko-KR" altLang="en-US" sz="1400" kern="1200" dirty="0"/>
            <a:t>강화 여부에 따라 등장하는 이벤트가 달라질 수 있다</a:t>
          </a:r>
          <a:r>
            <a:rPr lang="en-US" altLang="ko-KR" sz="1400" kern="1200" dirty="0"/>
            <a:t>. </a:t>
          </a:r>
          <a:r>
            <a:rPr lang="ko-KR" altLang="en-US" sz="1400" kern="1200" dirty="0"/>
            <a:t>혹은 추가적인 선택지가 주어질 수 있다</a:t>
          </a:r>
          <a:r>
            <a:rPr lang="en-US" altLang="ko-KR" sz="1400" kern="1200" dirty="0"/>
            <a:t>.</a:t>
          </a:r>
        </a:p>
      </dsp:txBody>
      <dsp:txXfrm>
        <a:off x="5628162" y="1127659"/>
        <a:ext cx="2309026" cy="3593982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C881D6-B04D-4E83-AAB4-748C31E5B2BB}">
      <dsp:nvSpPr>
        <dsp:cNvPr id="0" name=""/>
        <dsp:cNvSpPr/>
      </dsp:nvSpPr>
      <dsp:spPr>
        <a:xfrm>
          <a:off x="8083525" y="1127659"/>
          <a:ext cx="194186" cy="3593982"/>
        </a:xfrm>
        <a:prstGeom prst="rect">
          <a:avLst/>
        </a:prstGeom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DB0F7A-11D1-4497-B413-6653895F7483}">
      <dsp:nvSpPr>
        <dsp:cNvPr id="0" name=""/>
        <dsp:cNvSpPr/>
      </dsp:nvSpPr>
      <dsp:spPr>
        <a:xfrm>
          <a:off x="192238" y="1127659"/>
          <a:ext cx="5291596" cy="3593982"/>
        </a:xfrm>
        <a:prstGeom prst="frame">
          <a:avLst>
            <a:gd name="adj1" fmla="val 5450"/>
          </a:avLst>
        </a:prstGeom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97B9B2F-4393-46E1-A029-9640EE41E6F0}">
      <dsp:nvSpPr>
        <dsp:cNvPr id="0" name=""/>
        <dsp:cNvSpPr/>
      </dsp:nvSpPr>
      <dsp:spPr>
        <a:xfrm>
          <a:off x="2687" y="697025"/>
          <a:ext cx="5088139" cy="3399593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brightnessContrast bright="64000" contrast="8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9000" r="-9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0C2444-A816-4FBC-BA9E-1C68BED4FDD3}">
      <dsp:nvSpPr>
        <dsp:cNvPr id="0" name=""/>
        <dsp:cNvSpPr/>
      </dsp:nvSpPr>
      <dsp:spPr>
        <a:xfrm>
          <a:off x="510244" y="4097826"/>
          <a:ext cx="4658848" cy="426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2720" tIns="64770" rIns="172720" bIns="64770" numCol="1" spcCol="1270" anchor="ctr" anchorCtr="0">
          <a:noAutofit/>
        </a:bodyPr>
        <a:lstStyle/>
        <a:p>
          <a:pPr lvl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700" kern="1200" dirty="0"/>
            <a:t>시설</a:t>
          </a:r>
        </a:p>
      </dsp:txBody>
      <dsp:txXfrm>
        <a:off x="510244" y="4097826"/>
        <a:ext cx="4658848" cy="426609"/>
      </dsp:txXfrm>
    </dsp:sp>
    <dsp:sp modelId="{D2B3DE7A-AD09-4756-A32C-6F39B74B18F8}">
      <dsp:nvSpPr>
        <dsp:cNvPr id="0" name=""/>
        <dsp:cNvSpPr/>
      </dsp:nvSpPr>
      <dsp:spPr>
        <a:xfrm>
          <a:off x="5628162" y="1127659"/>
          <a:ext cx="2309026" cy="35939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/>
            <a:t> 함선의 시설들은 일부를 제외하면 모두 판매 및 강화가 가능하다</a:t>
          </a:r>
          <a:r>
            <a:rPr lang="en-US" altLang="ko-KR" sz="1400" kern="1200" dirty="0"/>
            <a:t>.</a:t>
          </a:r>
        </a:p>
        <a:p>
          <a:pPr lvl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altLang="ko-KR" sz="1400" kern="1200" dirty="0"/>
        </a:p>
        <a:p>
          <a:pPr lvl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/>
            <a:t> 강화는 돈을 들여서 하는 것과 시간을 들여서 하는 것이 있다</a:t>
          </a:r>
          <a:r>
            <a:rPr lang="en-US" altLang="ko-KR" sz="1400" kern="1200" dirty="0"/>
            <a:t>.</a:t>
          </a:r>
        </a:p>
        <a:p>
          <a:pPr lvl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altLang="ko-KR" sz="1400" kern="1200" dirty="0"/>
        </a:p>
        <a:p>
          <a:pPr lvl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/>
            <a:t> 시간을 들여서 하는 경우 한번 공간 이동 시 카운터가 증가하며</a:t>
          </a:r>
          <a:r>
            <a:rPr lang="en-US" altLang="ko-KR" sz="1400" kern="1200" dirty="0"/>
            <a:t>, </a:t>
          </a:r>
          <a:r>
            <a:rPr lang="ko-KR" altLang="en-US" sz="1400" kern="1200" dirty="0"/>
            <a:t>일정 카운터 도달 시 강화 </a:t>
          </a:r>
          <a:r>
            <a:rPr lang="en-US" altLang="ko-KR" sz="1400" kern="1200" dirty="0"/>
            <a:t>/ </a:t>
          </a:r>
          <a:r>
            <a:rPr lang="ko-KR" altLang="en-US" sz="1400" kern="1200" dirty="0"/>
            <a:t>연구가 완료된다</a:t>
          </a:r>
          <a:r>
            <a:rPr lang="en-US" altLang="ko-KR" sz="1400" kern="1200" dirty="0"/>
            <a:t>.</a:t>
          </a:r>
        </a:p>
      </dsp:txBody>
      <dsp:txXfrm>
        <a:off x="5628162" y="1127659"/>
        <a:ext cx="2309026" cy="359398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9/3/layout/SnapshotPictureList">
  <dgm:title val=""/>
  <dgm:desc val=""/>
  <dgm:catLst>
    <dgm:cat type="picture" pri="3000"/>
    <dgm:cat type="pictureconvert" pri="3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snake">
      <dgm:param type="grDir" val="tL"/>
      <dgm:param type="flowDir" val="col"/>
    </dgm:alg>
    <dgm:shape xmlns:r="http://schemas.openxmlformats.org/officeDocument/2006/relationships" r:blip="">
      <dgm:adjLst/>
    </dgm:shape>
    <dgm:constrLst>
      <dgm:constr type="primFontSz" for="des" forName="ChildText" refType="primFontSz" refFor="des" refForName="ParentText" op="lte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2.0273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ParentAccentShape" refType="w" fact="0.0238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048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668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.9762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if>
          <dgm:else name="Name3">
            <dgm:constrLst>
              <dgm:constr type="l" for="ch" forName="ParentAccentShape" refType="w" fact="0.3572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381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049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.4048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else>
        </dgm:choose>
        <dgm:layoutNode name="ParentAccentShape" styleLbl="trBgShp">
          <dgm:alg type="sp"/>
          <dgm:shape xmlns:r="http://schemas.openxmlformats.org/officeDocument/2006/relationships" type="frame" r:blip="" zOrderOff="-10">
            <dgm:adjLst>
              <dgm:adj idx="1" val="0.0545"/>
            </dgm:adjLst>
          </dgm:shape>
          <dgm:presOf/>
        </dgm:layoutNode>
        <dgm:layoutNode name="ParentText" styleLbl="revTx">
          <dgm:varLst>
            <dgm:chMax val="1"/>
            <dgm:chPref val="1"/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 zOrderOff="10">
            <dgm:adjLst/>
          </dgm:shape>
          <dgm:presOf axis="self" ptType="node"/>
          <dgm:constrLst>
            <dgm:constr type="lMarg" refType="primFontSz" fact="0.8"/>
            <dgm:constr type="rMarg" refType="primFontSz" fact="0.8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" styleLbl="revTx">
          <dgm:varLst>
            <dgm:chMax val="0"/>
            <dgm:chPref val="0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 zOrderOff="10">
            <dgm:adjLst/>
          </dgm:shape>
          <dgm:choose name="Name4">
            <dgm:if name="Name5" axis="ch" ptType="node" func="cnt" op="gte" val="1">
              <dgm:presOf axis="des" ptType="node"/>
            </dgm:if>
            <dgm:else name="Name6">
              <dgm:presOf/>
            </dgm:else>
          </dgm:choose>
          <dgm:constrLst>
            <dgm:constr type="lMarg" refType="primFontSz" fact="0"/>
            <dgm:constr type="rMarg" refType="primFontSz" fact="0"/>
            <dgm:constr type="tMarg" refType="primFontSz" fact="0"/>
            <dgm:constr type="bMarg" refType="primFontSz" fact="0"/>
          </dgm:constrLst>
          <dgm:ruleLst>
            <dgm:rule type="primFontSz" val="5" fact="NaN" max="NaN"/>
          </dgm:ruleLst>
        </dgm:layoutNode>
        <dgm:layoutNode name="ChildAccentShape" styleLbl="trBgShp">
          <dgm:alg type="sp"/>
          <dgm:choose name="Name7">
            <dgm:if name="Name8" axis="ch" ptType="node" func="cnt" op="gte" val="1">
              <dgm:shape xmlns:r="http://schemas.openxmlformats.org/officeDocument/2006/relationships" type="rect" r:blip="" zOrderOff="-10">
                <dgm:adjLst/>
              </dgm:shape>
            </dgm:if>
            <dgm:else name="Name9">
              <dgm:shape xmlns:r="http://schemas.openxmlformats.org/officeDocument/2006/relationships" type="rect" r:blip="" hideGeom="1">
                <dgm:adjLst/>
              </dgm:shape>
            </dgm:else>
          </dgm:choose>
          <dgm:presOf/>
        </dgm:layoutNode>
        <dgm:layoutNode name="Image" styleLbl="align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9/3/layout/SnapshotPictureList">
  <dgm:title val=""/>
  <dgm:desc val=""/>
  <dgm:catLst>
    <dgm:cat type="picture" pri="3000"/>
    <dgm:cat type="pictureconvert" pri="3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snake">
      <dgm:param type="grDir" val="tL"/>
      <dgm:param type="flowDir" val="col"/>
    </dgm:alg>
    <dgm:shape xmlns:r="http://schemas.openxmlformats.org/officeDocument/2006/relationships" r:blip="">
      <dgm:adjLst/>
    </dgm:shape>
    <dgm:constrLst>
      <dgm:constr type="primFontSz" for="des" forName="ChildText" refType="primFontSz" refFor="des" refForName="ParentText" op="lte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2.0273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ParentAccentShape" refType="w" fact="0.0238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048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668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.9762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if>
          <dgm:else name="Name3">
            <dgm:constrLst>
              <dgm:constr type="l" for="ch" forName="ParentAccentShape" refType="w" fact="0.3572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381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049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.4048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else>
        </dgm:choose>
        <dgm:layoutNode name="ParentAccentShape" styleLbl="trBgShp">
          <dgm:alg type="sp"/>
          <dgm:shape xmlns:r="http://schemas.openxmlformats.org/officeDocument/2006/relationships" type="frame" r:blip="" zOrderOff="-10">
            <dgm:adjLst>
              <dgm:adj idx="1" val="0.0545"/>
            </dgm:adjLst>
          </dgm:shape>
          <dgm:presOf/>
        </dgm:layoutNode>
        <dgm:layoutNode name="ParentText" styleLbl="revTx">
          <dgm:varLst>
            <dgm:chMax val="1"/>
            <dgm:chPref val="1"/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 zOrderOff="10">
            <dgm:adjLst/>
          </dgm:shape>
          <dgm:presOf axis="self" ptType="node"/>
          <dgm:constrLst>
            <dgm:constr type="lMarg" refType="primFontSz" fact="0.8"/>
            <dgm:constr type="rMarg" refType="primFontSz" fact="0.8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" styleLbl="revTx">
          <dgm:varLst>
            <dgm:chMax val="0"/>
            <dgm:chPref val="0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 zOrderOff="10">
            <dgm:adjLst/>
          </dgm:shape>
          <dgm:choose name="Name4">
            <dgm:if name="Name5" axis="ch" ptType="node" func="cnt" op="gte" val="1">
              <dgm:presOf axis="des" ptType="node"/>
            </dgm:if>
            <dgm:else name="Name6">
              <dgm:presOf/>
            </dgm:else>
          </dgm:choose>
          <dgm:constrLst>
            <dgm:constr type="lMarg" refType="primFontSz" fact="0"/>
            <dgm:constr type="rMarg" refType="primFontSz" fact="0"/>
            <dgm:constr type="tMarg" refType="primFontSz" fact="0"/>
            <dgm:constr type="bMarg" refType="primFontSz" fact="0"/>
          </dgm:constrLst>
          <dgm:ruleLst>
            <dgm:rule type="primFontSz" val="5" fact="NaN" max="NaN"/>
          </dgm:ruleLst>
        </dgm:layoutNode>
        <dgm:layoutNode name="ChildAccentShape" styleLbl="trBgShp">
          <dgm:alg type="sp"/>
          <dgm:choose name="Name7">
            <dgm:if name="Name8" axis="ch" ptType="node" func="cnt" op="gte" val="1">
              <dgm:shape xmlns:r="http://schemas.openxmlformats.org/officeDocument/2006/relationships" type="rect" r:blip="" zOrderOff="-10">
                <dgm:adjLst/>
              </dgm:shape>
            </dgm:if>
            <dgm:else name="Name9">
              <dgm:shape xmlns:r="http://schemas.openxmlformats.org/officeDocument/2006/relationships" type="rect" r:blip="" hideGeom="1">
                <dgm:adjLst/>
              </dgm:shape>
            </dgm:else>
          </dgm:choose>
          <dgm:presOf/>
        </dgm:layoutNode>
        <dgm:layoutNode name="Image" styleLbl="align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9/3/layout/SnapshotPictureList">
  <dgm:title val=""/>
  <dgm:desc val=""/>
  <dgm:catLst>
    <dgm:cat type="picture" pri="3000"/>
    <dgm:cat type="pictureconvert" pri="3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snake">
      <dgm:param type="grDir" val="tL"/>
      <dgm:param type="flowDir" val="col"/>
    </dgm:alg>
    <dgm:shape xmlns:r="http://schemas.openxmlformats.org/officeDocument/2006/relationships" r:blip="">
      <dgm:adjLst/>
    </dgm:shape>
    <dgm:constrLst>
      <dgm:constr type="primFontSz" for="des" forName="ChildText" refType="primFontSz" refFor="des" refForName="ParentText" op="lte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2.0273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ParentAccentShape" refType="w" fact="0.0238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048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668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.9762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if>
          <dgm:else name="Name3">
            <dgm:constrLst>
              <dgm:constr type="l" for="ch" forName="ParentAccentShape" refType="w" fact="0.3572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381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049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.4048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else>
        </dgm:choose>
        <dgm:layoutNode name="ParentAccentShape" styleLbl="trBgShp">
          <dgm:alg type="sp"/>
          <dgm:shape xmlns:r="http://schemas.openxmlformats.org/officeDocument/2006/relationships" type="frame" r:blip="" zOrderOff="-10">
            <dgm:adjLst>
              <dgm:adj idx="1" val="0.0545"/>
            </dgm:adjLst>
          </dgm:shape>
          <dgm:presOf/>
        </dgm:layoutNode>
        <dgm:layoutNode name="ParentText" styleLbl="revTx">
          <dgm:varLst>
            <dgm:chMax val="1"/>
            <dgm:chPref val="1"/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 zOrderOff="10">
            <dgm:adjLst/>
          </dgm:shape>
          <dgm:presOf axis="self" ptType="node"/>
          <dgm:constrLst>
            <dgm:constr type="lMarg" refType="primFontSz" fact="0.8"/>
            <dgm:constr type="rMarg" refType="primFontSz" fact="0.8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" styleLbl="revTx">
          <dgm:varLst>
            <dgm:chMax val="0"/>
            <dgm:chPref val="0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 zOrderOff="10">
            <dgm:adjLst/>
          </dgm:shape>
          <dgm:choose name="Name4">
            <dgm:if name="Name5" axis="ch" ptType="node" func="cnt" op="gte" val="1">
              <dgm:presOf axis="des" ptType="node"/>
            </dgm:if>
            <dgm:else name="Name6">
              <dgm:presOf/>
            </dgm:else>
          </dgm:choose>
          <dgm:constrLst>
            <dgm:constr type="lMarg" refType="primFontSz" fact="0"/>
            <dgm:constr type="rMarg" refType="primFontSz" fact="0"/>
            <dgm:constr type="tMarg" refType="primFontSz" fact="0"/>
            <dgm:constr type="bMarg" refType="primFontSz" fact="0"/>
          </dgm:constrLst>
          <dgm:ruleLst>
            <dgm:rule type="primFontSz" val="5" fact="NaN" max="NaN"/>
          </dgm:ruleLst>
        </dgm:layoutNode>
        <dgm:layoutNode name="ChildAccentShape" styleLbl="trBgShp">
          <dgm:alg type="sp"/>
          <dgm:choose name="Name7">
            <dgm:if name="Name8" axis="ch" ptType="node" func="cnt" op="gte" val="1">
              <dgm:shape xmlns:r="http://schemas.openxmlformats.org/officeDocument/2006/relationships" type="rect" r:blip="" zOrderOff="-10">
                <dgm:adjLst/>
              </dgm:shape>
            </dgm:if>
            <dgm:else name="Name9">
              <dgm:shape xmlns:r="http://schemas.openxmlformats.org/officeDocument/2006/relationships" type="rect" r:blip="" hideGeom="1">
                <dgm:adjLst/>
              </dgm:shape>
            </dgm:else>
          </dgm:choose>
          <dgm:presOf/>
        </dgm:layoutNode>
        <dgm:layoutNode name="Image" styleLbl="align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9/3/layout/SnapshotPictureList">
  <dgm:title val=""/>
  <dgm:desc val=""/>
  <dgm:catLst>
    <dgm:cat type="picture" pri="3000"/>
    <dgm:cat type="pictureconvert" pri="3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snake">
      <dgm:param type="grDir" val="tL"/>
      <dgm:param type="flowDir" val="col"/>
    </dgm:alg>
    <dgm:shape xmlns:r="http://schemas.openxmlformats.org/officeDocument/2006/relationships" r:blip="">
      <dgm:adjLst/>
    </dgm:shape>
    <dgm:constrLst>
      <dgm:constr type="primFontSz" for="des" forName="ChildText" refType="primFontSz" refFor="des" refForName="ParentText" op="lte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2.0273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ParentAccentShape" refType="w" fact="0.0238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048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668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.9762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if>
          <dgm:else name="Name3">
            <dgm:constrLst>
              <dgm:constr type="l" for="ch" forName="ParentAccentShape" refType="w" fact="0.3572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381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049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.4048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else>
        </dgm:choose>
        <dgm:layoutNode name="ParentAccentShape" styleLbl="trBgShp">
          <dgm:alg type="sp"/>
          <dgm:shape xmlns:r="http://schemas.openxmlformats.org/officeDocument/2006/relationships" type="frame" r:blip="" zOrderOff="-10">
            <dgm:adjLst>
              <dgm:adj idx="1" val="0.0545"/>
            </dgm:adjLst>
          </dgm:shape>
          <dgm:presOf/>
        </dgm:layoutNode>
        <dgm:layoutNode name="ParentText" styleLbl="revTx">
          <dgm:varLst>
            <dgm:chMax val="1"/>
            <dgm:chPref val="1"/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 zOrderOff="10">
            <dgm:adjLst/>
          </dgm:shape>
          <dgm:presOf axis="self" ptType="node"/>
          <dgm:constrLst>
            <dgm:constr type="lMarg" refType="primFontSz" fact="0.8"/>
            <dgm:constr type="rMarg" refType="primFontSz" fact="0.8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" styleLbl="revTx">
          <dgm:varLst>
            <dgm:chMax val="0"/>
            <dgm:chPref val="0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 zOrderOff="10">
            <dgm:adjLst/>
          </dgm:shape>
          <dgm:choose name="Name4">
            <dgm:if name="Name5" axis="ch" ptType="node" func="cnt" op="gte" val="1">
              <dgm:presOf axis="des" ptType="node"/>
            </dgm:if>
            <dgm:else name="Name6">
              <dgm:presOf/>
            </dgm:else>
          </dgm:choose>
          <dgm:constrLst>
            <dgm:constr type="lMarg" refType="primFontSz" fact="0"/>
            <dgm:constr type="rMarg" refType="primFontSz" fact="0"/>
            <dgm:constr type="tMarg" refType="primFontSz" fact="0"/>
            <dgm:constr type="bMarg" refType="primFontSz" fact="0"/>
          </dgm:constrLst>
          <dgm:ruleLst>
            <dgm:rule type="primFontSz" val="5" fact="NaN" max="NaN"/>
          </dgm:ruleLst>
        </dgm:layoutNode>
        <dgm:layoutNode name="ChildAccentShape" styleLbl="trBgShp">
          <dgm:alg type="sp"/>
          <dgm:choose name="Name7">
            <dgm:if name="Name8" axis="ch" ptType="node" func="cnt" op="gte" val="1">
              <dgm:shape xmlns:r="http://schemas.openxmlformats.org/officeDocument/2006/relationships" type="rect" r:blip="" zOrderOff="-10">
                <dgm:adjLst/>
              </dgm:shape>
            </dgm:if>
            <dgm:else name="Name9">
              <dgm:shape xmlns:r="http://schemas.openxmlformats.org/officeDocument/2006/relationships" type="rect" r:blip="" hideGeom="1">
                <dgm:adjLst/>
              </dgm:shape>
            </dgm:else>
          </dgm:choose>
          <dgm:presOf/>
        </dgm:layoutNode>
        <dgm:layoutNode name="Image" styleLbl="align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9/3/layout/SnapshotPictureList">
  <dgm:title val=""/>
  <dgm:desc val=""/>
  <dgm:catLst>
    <dgm:cat type="picture" pri="3000"/>
    <dgm:cat type="pictureconvert" pri="3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snake">
      <dgm:param type="grDir" val="tL"/>
      <dgm:param type="flowDir" val="col"/>
    </dgm:alg>
    <dgm:shape xmlns:r="http://schemas.openxmlformats.org/officeDocument/2006/relationships" r:blip="">
      <dgm:adjLst/>
    </dgm:shape>
    <dgm:constrLst>
      <dgm:constr type="primFontSz" for="des" forName="ChildText" refType="primFontSz" refFor="des" refForName="ParentText" op="lte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2.0273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ParentAccentShape" refType="w" fact="0.0238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048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668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.9762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if>
          <dgm:else name="Name3">
            <dgm:constrLst>
              <dgm:constr type="l" for="ch" forName="ParentAccentShape" refType="w" fact="0.3572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381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049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.4048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else>
        </dgm:choose>
        <dgm:layoutNode name="ParentAccentShape" styleLbl="trBgShp">
          <dgm:alg type="sp"/>
          <dgm:shape xmlns:r="http://schemas.openxmlformats.org/officeDocument/2006/relationships" type="frame" r:blip="" zOrderOff="-10">
            <dgm:adjLst>
              <dgm:adj idx="1" val="0.0545"/>
            </dgm:adjLst>
          </dgm:shape>
          <dgm:presOf/>
        </dgm:layoutNode>
        <dgm:layoutNode name="ParentText" styleLbl="revTx">
          <dgm:varLst>
            <dgm:chMax val="1"/>
            <dgm:chPref val="1"/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 zOrderOff="10">
            <dgm:adjLst/>
          </dgm:shape>
          <dgm:presOf axis="self" ptType="node"/>
          <dgm:constrLst>
            <dgm:constr type="lMarg" refType="primFontSz" fact="0.8"/>
            <dgm:constr type="rMarg" refType="primFontSz" fact="0.8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" styleLbl="revTx">
          <dgm:varLst>
            <dgm:chMax val="0"/>
            <dgm:chPref val="0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 zOrderOff="10">
            <dgm:adjLst/>
          </dgm:shape>
          <dgm:choose name="Name4">
            <dgm:if name="Name5" axis="ch" ptType="node" func="cnt" op="gte" val="1">
              <dgm:presOf axis="des" ptType="node"/>
            </dgm:if>
            <dgm:else name="Name6">
              <dgm:presOf/>
            </dgm:else>
          </dgm:choose>
          <dgm:constrLst>
            <dgm:constr type="lMarg" refType="primFontSz" fact="0"/>
            <dgm:constr type="rMarg" refType="primFontSz" fact="0"/>
            <dgm:constr type="tMarg" refType="primFontSz" fact="0"/>
            <dgm:constr type="bMarg" refType="primFontSz" fact="0"/>
          </dgm:constrLst>
          <dgm:ruleLst>
            <dgm:rule type="primFontSz" val="5" fact="NaN" max="NaN"/>
          </dgm:ruleLst>
        </dgm:layoutNode>
        <dgm:layoutNode name="ChildAccentShape" styleLbl="trBgShp">
          <dgm:alg type="sp"/>
          <dgm:choose name="Name7">
            <dgm:if name="Name8" axis="ch" ptType="node" func="cnt" op="gte" val="1">
              <dgm:shape xmlns:r="http://schemas.openxmlformats.org/officeDocument/2006/relationships" type="rect" r:blip="" zOrderOff="-10">
                <dgm:adjLst/>
              </dgm:shape>
            </dgm:if>
            <dgm:else name="Name9">
              <dgm:shape xmlns:r="http://schemas.openxmlformats.org/officeDocument/2006/relationships" type="rect" r:blip="" hideGeom="1">
                <dgm:adjLst/>
              </dgm:shape>
            </dgm:else>
          </dgm:choose>
          <dgm:presOf/>
        </dgm:layoutNode>
        <dgm:layoutNode name="Image" styleLbl="align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9/3/layout/SnapshotPictureList">
  <dgm:title val=""/>
  <dgm:desc val=""/>
  <dgm:catLst>
    <dgm:cat type="picture" pri="3000"/>
    <dgm:cat type="pictureconvert" pri="3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snake">
      <dgm:param type="grDir" val="tL"/>
      <dgm:param type="flowDir" val="col"/>
    </dgm:alg>
    <dgm:shape xmlns:r="http://schemas.openxmlformats.org/officeDocument/2006/relationships" r:blip="">
      <dgm:adjLst/>
    </dgm:shape>
    <dgm:constrLst>
      <dgm:constr type="primFontSz" for="des" forName="ChildText" refType="primFontSz" refFor="des" refForName="ParentText" op="lte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2.0273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ParentAccentShape" refType="w" fact="0.0238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048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668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.9762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if>
          <dgm:else name="Name3">
            <dgm:constrLst>
              <dgm:constr type="l" for="ch" forName="ParentAccentShape" refType="w" fact="0.3572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381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049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.4048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else>
        </dgm:choose>
        <dgm:layoutNode name="ParentAccentShape" styleLbl="trBgShp">
          <dgm:alg type="sp"/>
          <dgm:shape xmlns:r="http://schemas.openxmlformats.org/officeDocument/2006/relationships" type="frame" r:blip="" zOrderOff="-10">
            <dgm:adjLst>
              <dgm:adj idx="1" val="0.0545"/>
            </dgm:adjLst>
          </dgm:shape>
          <dgm:presOf/>
        </dgm:layoutNode>
        <dgm:layoutNode name="ParentText" styleLbl="revTx">
          <dgm:varLst>
            <dgm:chMax val="1"/>
            <dgm:chPref val="1"/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 zOrderOff="10">
            <dgm:adjLst/>
          </dgm:shape>
          <dgm:presOf axis="self" ptType="node"/>
          <dgm:constrLst>
            <dgm:constr type="lMarg" refType="primFontSz" fact="0.8"/>
            <dgm:constr type="rMarg" refType="primFontSz" fact="0.8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" styleLbl="revTx">
          <dgm:varLst>
            <dgm:chMax val="0"/>
            <dgm:chPref val="0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 zOrderOff="10">
            <dgm:adjLst/>
          </dgm:shape>
          <dgm:choose name="Name4">
            <dgm:if name="Name5" axis="ch" ptType="node" func="cnt" op="gte" val="1">
              <dgm:presOf axis="des" ptType="node"/>
            </dgm:if>
            <dgm:else name="Name6">
              <dgm:presOf/>
            </dgm:else>
          </dgm:choose>
          <dgm:constrLst>
            <dgm:constr type="lMarg" refType="primFontSz" fact="0"/>
            <dgm:constr type="rMarg" refType="primFontSz" fact="0"/>
            <dgm:constr type="tMarg" refType="primFontSz" fact="0"/>
            <dgm:constr type="bMarg" refType="primFontSz" fact="0"/>
          </dgm:constrLst>
          <dgm:ruleLst>
            <dgm:rule type="primFontSz" val="5" fact="NaN" max="NaN"/>
          </dgm:ruleLst>
        </dgm:layoutNode>
        <dgm:layoutNode name="ChildAccentShape" styleLbl="trBgShp">
          <dgm:alg type="sp"/>
          <dgm:choose name="Name7">
            <dgm:if name="Name8" axis="ch" ptType="node" func="cnt" op="gte" val="1">
              <dgm:shape xmlns:r="http://schemas.openxmlformats.org/officeDocument/2006/relationships" type="rect" r:blip="" zOrderOff="-10">
                <dgm:adjLst/>
              </dgm:shape>
            </dgm:if>
            <dgm:else name="Name9">
              <dgm:shape xmlns:r="http://schemas.openxmlformats.org/officeDocument/2006/relationships" type="rect" r:blip="" hideGeom="1">
                <dgm:adjLst/>
              </dgm:shape>
            </dgm:else>
          </dgm:choose>
          <dgm:presOf/>
        </dgm:layoutNode>
        <dgm:layoutNode name="Image" styleLbl="align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rot="90" type="hexagon" r:blip="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rot="90" type="hexagon" r:blip="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9/3/layout/SnapshotPictureList">
  <dgm:title val=""/>
  <dgm:desc val=""/>
  <dgm:catLst>
    <dgm:cat type="picture" pri="3000"/>
    <dgm:cat type="pictureconvert" pri="3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snake">
      <dgm:param type="grDir" val="tL"/>
      <dgm:param type="flowDir" val="col"/>
    </dgm:alg>
    <dgm:shape xmlns:r="http://schemas.openxmlformats.org/officeDocument/2006/relationships" r:blip="">
      <dgm:adjLst/>
    </dgm:shape>
    <dgm:constrLst>
      <dgm:constr type="primFontSz" for="des" forName="ChildText" refType="primFontSz" refFor="des" refForName="ParentText" op="lte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2.0273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ParentAccentShape" refType="w" fact="0.0238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048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668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.9762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if>
          <dgm:else name="Name3">
            <dgm:constrLst>
              <dgm:constr type="l" for="ch" forName="ParentAccentShape" refType="w" fact="0.3572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381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049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.4048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else>
        </dgm:choose>
        <dgm:layoutNode name="ParentAccentShape" styleLbl="trBgShp">
          <dgm:alg type="sp"/>
          <dgm:shape xmlns:r="http://schemas.openxmlformats.org/officeDocument/2006/relationships" type="frame" r:blip="" zOrderOff="-10">
            <dgm:adjLst>
              <dgm:adj idx="1" val="0.0545"/>
            </dgm:adjLst>
          </dgm:shape>
          <dgm:presOf/>
        </dgm:layoutNode>
        <dgm:layoutNode name="ParentText" styleLbl="revTx">
          <dgm:varLst>
            <dgm:chMax val="1"/>
            <dgm:chPref val="1"/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 zOrderOff="10">
            <dgm:adjLst/>
          </dgm:shape>
          <dgm:presOf axis="self" ptType="node"/>
          <dgm:constrLst>
            <dgm:constr type="lMarg" refType="primFontSz" fact="0.8"/>
            <dgm:constr type="rMarg" refType="primFontSz" fact="0.8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" styleLbl="revTx">
          <dgm:varLst>
            <dgm:chMax val="0"/>
            <dgm:chPref val="0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 zOrderOff="10">
            <dgm:adjLst/>
          </dgm:shape>
          <dgm:choose name="Name4">
            <dgm:if name="Name5" axis="ch" ptType="node" func="cnt" op="gte" val="1">
              <dgm:presOf axis="des" ptType="node"/>
            </dgm:if>
            <dgm:else name="Name6">
              <dgm:presOf/>
            </dgm:else>
          </dgm:choose>
          <dgm:constrLst>
            <dgm:constr type="lMarg" refType="primFontSz" fact="0"/>
            <dgm:constr type="rMarg" refType="primFontSz" fact="0"/>
            <dgm:constr type="tMarg" refType="primFontSz" fact="0"/>
            <dgm:constr type="bMarg" refType="primFontSz" fact="0"/>
          </dgm:constrLst>
          <dgm:ruleLst>
            <dgm:rule type="primFontSz" val="5" fact="NaN" max="NaN"/>
          </dgm:ruleLst>
        </dgm:layoutNode>
        <dgm:layoutNode name="ChildAccentShape" styleLbl="trBgShp">
          <dgm:alg type="sp"/>
          <dgm:choose name="Name7">
            <dgm:if name="Name8" axis="ch" ptType="node" func="cnt" op="gte" val="1">
              <dgm:shape xmlns:r="http://schemas.openxmlformats.org/officeDocument/2006/relationships" type="rect" r:blip="" zOrderOff="-10">
                <dgm:adjLst/>
              </dgm:shape>
            </dgm:if>
            <dgm:else name="Name9">
              <dgm:shape xmlns:r="http://schemas.openxmlformats.org/officeDocument/2006/relationships" type="rect" r:blip="" hideGeom="1">
                <dgm:adjLst/>
              </dgm:shape>
            </dgm:else>
          </dgm:choose>
          <dgm:presOf/>
        </dgm:layoutNode>
        <dgm:layoutNode name="Image" styleLbl="align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9/3/layout/SnapshotPictureList">
  <dgm:title val=""/>
  <dgm:desc val=""/>
  <dgm:catLst>
    <dgm:cat type="picture" pri="3000"/>
    <dgm:cat type="pictureconvert" pri="3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snake">
      <dgm:param type="grDir" val="tL"/>
      <dgm:param type="flowDir" val="col"/>
    </dgm:alg>
    <dgm:shape xmlns:r="http://schemas.openxmlformats.org/officeDocument/2006/relationships" r:blip="">
      <dgm:adjLst/>
    </dgm:shape>
    <dgm:constrLst>
      <dgm:constr type="primFontSz" for="des" forName="ChildText" refType="primFontSz" refFor="des" refForName="ParentText" op="lte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2.0273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ParentAccentShape" refType="w" fact="0.0238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048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668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.9762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if>
          <dgm:else name="Name3">
            <dgm:constrLst>
              <dgm:constr type="l" for="ch" forName="ParentAccentShape" refType="w" fact="0.3572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381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049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.4048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else>
        </dgm:choose>
        <dgm:layoutNode name="ParentAccentShape" styleLbl="trBgShp">
          <dgm:alg type="sp"/>
          <dgm:shape xmlns:r="http://schemas.openxmlformats.org/officeDocument/2006/relationships" type="frame" r:blip="" zOrderOff="-10">
            <dgm:adjLst>
              <dgm:adj idx="1" val="0.0545"/>
            </dgm:adjLst>
          </dgm:shape>
          <dgm:presOf/>
        </dgm:layoutNode>
        <dgm:layoutNode name="ParentText" styleLbl="revTx">
          <dgm:varLst>
            <dgm:chMax val="1"/>
            <dgm:chPref val="1"/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 zOrderOff="10">
            <dgm:adjLst/>
          </dgm:shape>
          <dgm:presOf axis="self" ptType="node"/>
          <dgm:constrLst>
            <dgm:constr type="lMarg" refType="primFontSz" fact="0.8"/>
            <dgm:constr type="rMarg" refType="primFontSz" fact="0.8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" styleLbl="revTx">
          <dgm:varLst>
            <dgm:chMax val="0"/>
            <dgm:chPref val="0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 zOrderOff="10">
            <dgm:adjLst/>
          </dgm:shape>
          <dgm:choose name="Name4">
            <dgm:if name="Name5" axis="ch" ptType="node" func="cnt" op="gte" val="1">
              <dgm:presOf axis="des" ptType="node"/>
            </dgm:if>
            <dgm:else name="Name6">
              <dgm:presOf/>
            </dgm:else>
          </dgm:choose>
          <dgm:constrLst>
            <dgm:constr type="lMarg" refType="primFontSz" fact="0"/>
            <dgm:constr type="rMarg" refType="primFontSz" fact="0"/>
            <dgm:constr type="tMarg" refType="primFontSz" fact="0"/>
            <dgm:constr type="bMarg" refType="primFontSz" fact="0"/>
          </dgm:constrLst>
          <dgm:ruleLst>
            <dgm:rule type="primFontSz" val="5" fact="NaN" max="NaN"/>
          </dgm:ruleLst>
        </dgm:layoutNode>
        <dgm:layoutNode name="ChildAccentShape" styleLbl="trBgShp">
          <dgm:alg type="sp"/>
          <dgm:choose name="Name7">
            <dgm:if name="Name8" axis="ch" ptType="node" func="cnt" op="gte" val="1">
              <dgm:shape xmlns:r="http://schemas.openxmlformats.org/officeDocument/2006/relationships" type="rect" r:blip="" zOrderOff="-10">
                <dgm:adjLst/>
              </dgm:shape>
            </dgm:if>
            <dgm:else name="Name9">
              <dgm:shape xmlns:r="http://schemas.openxmlformats.org/officeDocument/2006/relationships" type="rect" r:blip="" hideGeom="1">
                <dgm:adjLst/>
              </dgm:shape>
            </dgm:else>
          </dgm:choose>
          <dgm:presOf/>
        </dgm:layoutNode>
        <dgm:layoutNode name="Image" styleLbl="align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9/3/layout/SnapshotPictureList">
  <dgm:title val=""/>
  <dgm:desc val=""/>
  <dgm:catLst>
    <dgm:cat type="picture" pri="3000"/>
    <dgm:cat type="pictureconvert" pri="3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snake">
      <dgm:param type="grDir" val="tL"/>
      <dgm:param type="flowDir" val="col"/>
    </dgm:alg>
    <dgm:shape xmlns:r="http://schemas.openxmlformats.org/officeDocument/2006/relationships" r:blip="">
      <dgm:adjLst/>
    </dgm:shape>
    <dgm:constrLst>
      <dgm:constr type="primFontSz" for="des" forName="ChildText" refType="primFontSz" refFor="des" refForName="ParentText" op="lte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2.0273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ParentAccentShape" refType="w" fact="0.0238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048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668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.9762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if>
          <dgm:else name="Name3">
            <dgm:constrLst>
              <dgm:constr type="l" for="ch" forName="ParentAccentShape" refType="w" fact="0.3572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381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049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.4048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else>
        </dgm:choose>
        <dgm:layoutNode name="ParentAccentShape" styleLbl="trBgShp">
          <dgm:alg type="sp"/>
          <dgm:shape xmlns:r="http://schemas.openxmlformats.org/officeDocument/2006/relationships" type="frame" r:blip="" zOrderOff="-10">
            <dgm:adjLst>
              <dgm:adj idx="1" val="0.0545"/>
            </dgm:adjLst>
          </dgm:shape>
          <dgm:presOf/>
        </dgm:layoutNode>
        <dgm:layoutNode name="ParentText" styleLbl="revTx">
          <dgm:varLst>
            <dgm:chMax val="1"/>
            <dgm:chPref val="1"/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 zOrderOff="10">
            <dgm:adjLst/>
          </dgm:shape>
          <dgm:presOf axis="self" ptType="node"/>
          <dgm:constrLst>
            <dgm:constr type="lMarg" refType="primFontSz" fact="0.8"/>
            <dgm:constr type="rMarg" refType="primFontSz" fact="0.8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" styleLbl="revTx">
          <dgm:varLst>
            <dgm:chMax val="0"/>
            <dgm:chPref val="0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 zOrderOff="10">
            <dgm:adjLst/>
          </dgm:shape>
          <dgm:choose name="Name4">
            <dgm:if name="Name5" axis="ch" ptType="node" func="cnt" op="gte" val="1">
              <dgm:presOf axis="des" ptType="node"/>
            </dgm:if>
            <dgm:else name="Name6">
              <dgm:presOf/>
            </dgm:else>
          </dgm:choose>
          <dgm:constrLst>
            <dgm:constr type="lMarg" refType="primFontSz" fact="0"/>
            <dgm:constr type="rMarg" refType="primFontSz" fact="0"/>
            <dgm:constr type="tMarg" refType="primFontSz" fact="0"/>
            <dgm:constr type="bMarg" refType="primFontSz" fact="0"/>
          </dgm:constrLst>
          <dgm:ruleLst>
            <dgm:rule type="primFontSz" val="5" fact="NaN" max="NaN"/>
          </dgm:ruleLst>
        </dgm:layoutNode>
        <dgm:layoutNode name="ChildAccentShape" styleLbl="trBgShp">
          <dgm:alg type="sp"/>
          <dgm:choose name="Name7">
            <dgm:if name="Name8" axis="ch" ptType="node" func="cnt" op="gte" val="1">
              <dgm:shape xmlns:r="http://schemas.openxmlformats.org/officeDocument/2006/relationships" type="rect" r:blip="" zOrderOff="-10">
                <dgm:adjLst/>
              </dgm:shape>
            </dgm:if>
            <dgm:else name="Name9">
              <dgm:shape xmlns:r="http://schemas.openxmlformats.org/officeDocument/2006/relationships" type="rect" r:blip="" hideGeom="1">
                <dgm:adjLst/>
              </dgm:shape>
            </dgm:else>
          </dgm:choose>
          <dgm:presOf/>
        </dgm:layoutNode>
        <dgm:layoutNode name="Image" styleLbl="align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9/3/layout/SnapshotPictureList">
  <dgm:title val=""/>
  <dgm:desc val=""/>
  <dgm:catLst>
    <dgm:cat type="picture" pri="3000"/>
    <dgm:cat type="pictureconvert" pri="3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snake">
      <dgm:param type="grDir" val="tL"/>
      <dgm:param type="flowDir" val="col"/>
    </dgm:alg>
    <dgm:shape xmlns:r="http://schemas.openxmlformats.org/officeDocument/2006/relationships" r:blip="">
      <dgm:adjLst/>
    </dgm:shape>
    <dgm:constrLst>
      <dgm:constr type="primFontSz" for="des" forName="ChildText" refType="primFontSz" refFor="des" refForName="ParentText" op="lte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2.0273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ParentAccentShape" refType="w" fact="0.0238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048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668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.9762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if>
          <dgm:else name="Name3">
            <dgm:constrLst>
              <dgm:constr type="l" for="ch" forName="ParentAccentShape" refType="w" fact="0.3572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381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049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.4048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else>
        </dgm:choose>
        <dgm:layoutNode name="ParentAccentShape" styleLbl="trBgShp">
          <dgm:alg type="sp"/>
          <dgm:shape xmlns:r="http://schemas.openxmlformats.org/officeDocument/2006/relationships" type="frame" r:blip="" zOrderOff="-10">
            <dgm:adjLst>
              <dgm:adj idx="1" val="0.0545"/>
            </dgm:adjLst>
          </dgm:shape>
          <dgm:presOf/>
        </dgm:layoutNode>
        <dgm:layoutNode name="ParentText" styleLbl="revTx">
          <dgm:varLst>
            <dgm:chMax val="1"/>
            <dgm:chPref val="1"/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 zOrderOff="10">
            <dgm:adjLst/>
          </dgm:shape>
          <dgm:presOf axis="self" ptType="node"/>
          <dgm:constrLst>
            <dgm:constr type="lMarg" refType="primFontSz" fact="0.8"/>
            <dgm:constr type="rMarg" refType="primFontSz" fact="0.8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" styleLbl="revTx">
          <dgm:varLst>
            <dgm:chMax val="0"/>
            <dgm:chPref val="0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 zOrderOff="10">
            <dgm:adjLst/>
          </dgm:shape>
          <dgm:choose name="Name4">
            <dgm:if name="Name5" axis="ch" ptType="node" func="cnt" op="gte" val="1">
              <dgm:presOf axis="des" ptType="node"/>
            </dgm:if>
            <dgm:else name="Name6">
              <dgm:presOf/>
            </dgm:else>
          </dgm:choose>
          <dgm:constrLst>
            <dgm:constr type="lMarg" refType="primFontSz" fact="0"/>
            <dgm:constr type="rMarg" refType="primFontSz" fact="0"/>
            <dgm:constr type="tMarg" refType="primFontSz" fact="0"/>
            <dgm:constr type="bMarg" refType="primFontSz" fact="0"/>
          </dgm:constrLst>
          <dgm:ruleLst>
            <dgm:rule type="primFontSz" val="5" fact="NaN" max="NaN"/>
          </dgm:ruleLst>
        </dgm:layoutNode>
        <dgm:layoutNode name="ChildAccentShape" styleLbl="trBgShp">
          <dgm:alg type="sp"/>
          <dgm:choose name="Name7">
            <dgm:if name="Name8" axis="ch" ptType="node" func="cnt" op="gte" val="1">
              <dgm:shape xmlns:r="http://schemas.openxmlformats.org/officeDocument/2006/relationships" type="rect" r:blip="" zOrderOff="-10">
                <dgm:adjLst/>
              </dgm:shape>
            </dgm:if>
            <dgm:else name="Name9">
              <dgm:shape xmlns:r="http://schemas.openxmlformats.org/officeDocument/2006/relationships" type="rect" r:blip="" hideGeom="1">
                <dgm:adjLst/>
              </dgm:shape>
            </dgm:else>
          </dgm:choose>
          <dgm:presOf/>
        </dgm:layoutNode>
        <dgm:layoutNode name="Image" styleLbl="align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9/3/layout/SnapshotPictureList">
  <dgm:title val=""/>
  <dgm:desc val=""/>
  <dgm:catLst>
    <dgm:cat type="picture" pri="3000"/>
    <dgm:cat type="pictureconvert" pri="3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snake">
      <dgm:param type="grDir" val="tL"/>
      <dgm:param type="flowDir" val="col"/>
    </dgm:alg>
    <dgm:shape xmlns:r="http://schemas.openxmlformats.org/officeDocument/2006/relationships" r:blip="">
      <dgm:adjLst/>
    </dgm:shape>
    <dgm:constrLst>
      <dgm:constr type="primFontSz" for="des" forName="ChildText" refType="primFontSz" refFor="des" refForName="ParentText" op="lte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2.0273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ParentAccentShape" refType="w" fact="0.0238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048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668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.9762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if>
          <dgm:else name="Name3">
            <dgm:constrLst>
              <dgm:constr type="l" for="ch" forName="ParentAccentShape" refType="w" fact="0.3572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381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049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.4048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else>
        </dgm:choose>
        <dgm:layoutNode name="ParentAccentShape" styleLbl="trBgShp">
          <dgm:alg type="sp"/>
          <dgm:shape xmlns:r="http://schemas.openxmlformats.org/officeDocument/2006/relationships" type="frame" r:blip="" zOrderOff="-10">
            <dgm:adjLst>
              <dgm:adj idx="1" val="0.0545"/>
            </dgm:adjLst>
          </dgm:shape>
          <dgm:presOf/>
        </dgm:layoutNode>
        <dgm:layoutNode name="ParentText" styleLbl="revTx">
          <dgm:varLst>
            <dgm:chMax val="1"/>
            <dgm:chPref val="1"/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 zOrderOff="10">
            <dgm:adjLst/>
          </dgm:shape>
          <dgm:presOf axis="self" ptType="node"/>
          <dgm:constrLst>
            <dgm:constr type="lMarg" refType="primFontSz" fact="0.8"/>
            <dgm:constr type="rMarg" refType="primFontSz" fact="0.8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" styleLbl="revTx">
          <dgm:varLst>
            <dgm:chMax val="0"/>
            <dgm:chPref val="0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 zOrderOff="10">
            <dgm:adjLst/>
          </dgm:shape>
          <dgm:choose name="Name4">
            <dgm:if name="Name5" axis="ch" ptType="node" func="cnt" op="gte" val="1">
              <dgm:presOf axis="des" ptType="node"/>
            </dgm:if>
            <dgm:else name="Name6">
              <dgm:presOf/>
            </dgm:else>
          </dgm:choose>
          <dgm:constrLst>
            <dgm:constr type="lMarg" refType="primFontSz" fact="0"/>
            <dgm:constr type="rMarg" refType="primFontSz" fact="0"/>
            <dgm:constr type="tMarg" refType="primFontSz" fact="0"/>
            <dgm:constr type="bMarg" refType="primFontSz" fact="0"/>
          </dgm:constrLst>
          <dgm:ruleLst>
            <dgm:rule type="primFontSz" val="5" fact="NaN" max="NaN"/>
          </dgm:ruleLst>
        </dgm:layoutNode>
        <dgm:layoutNode name="ChildAccentShape" styleLbl="trBgShp">
          <dgm:alg type="sp"/>
          <dgm:choose name="Name7">
            <dgm:if name="Name8" axis="ch" ptType="node" func="cnt" op="gte" val="1">
              <dgm:shape xmlns:r="http://schemas.openxmlformats.org/officeDocument/2006/relationships" type="rect" r:blip="" zOrderOff="-10">
                <dgm:adjLst/>
              </dgm:shape>
            </dgm:if>
            <dgm:else name="Name9">
              <dgm:shape xmlns:r="http://schemas.openxmlformats.org/officeDocument/2006/relationships" type="rect" r:blip="" hideGeom="1">
                <dgm:adjLst/>
              </dgm:shape>
            </dgm:else>
          </dgm:choose>
          <dgm:presOf/>
        </dgm:layoutNode>
        <dgm:layoutNode name="Image" styleLbl="align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9/3/layout/SnapshotPictureList">
  <dgm:title val=""/>
  <dgm:desc val=""/>
  <dgm:catLst>
    <dgm:cat type="picture" pri="3000"/>
    <dgm:cat type="pictureconvert" pri="3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snake">
      <dgm:param type="grDir" val="tL"/>
      <dgm:param type="flowDir" val="col"/>
    </dgm:alg>
    <dgm:shape xmlns:r="http://schemas.openxmlformats.org/officeDocument/2006/relationships" r:blip="">
      <dgm:adjLst/>
    </dgm:shape>
    <dgm:constrLst>
      <dgm:constr type="primFontSz" for="des" forName="ChildText" refType="primFontSz" refFor="des" refForName="ParentText" op="lte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2.0273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ParentAccentShape" refType="w" fact="0.0238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048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668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.9762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if>
          <dgm:else name="Name3">
            <dgm:constrLst>
              <dgm:constr type="l" for="ch" forName="ParentAccentShape" refType="w" fact="0.3572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381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049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.4048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else>
        </dgm:choose>
        <dgm:layoutNode name="ParentAccentShape" styleLbl="trBgShp">
          <dgm:alg type="sp"/>
          <dgm:shape xmlns:r="http://schemas.openxmlformats.org/officeDocument/2006/relationships" type="frame" r:blip="" zOrderOff="-10">
            <dgm:adjLst>
              <dgm:adj idx="1" val="0.0545"/>
            </dgm:adjLst>
          </dgm:shape>
          <dgm:presOf/>
        </dgm:layoutNode>
        <dgm:layoutNode name="ParentText" styleLbl="revTx">
          <dgm:varLst>
            <dgm:chMax val="1"/>
            <dgm:chPref val="1"/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 zOrderOff="10">
            <dgm:adjLst/>
          </dgm:shape>
          <dgm:presOf axis="self" ptType="node"/>
          <dgm:constrLst>
            <dgm:constr type="lMarg" refType="primFontSz" fact="0.8"/>
            <dgm:constr type="rMarg" refType="primFontSz" fact="0.8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" styleLbl="revTx">
          <dgm:varLst>
            <dgm:chMax val="0"/>
            <dgm:chPref val="0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 zOrderOff="10">
            <dgm:adjLst/>
          </dgm:shape>
          <dgm:choose name="Name4">
            <dgm:if name="Name5" axis="ch" ptType="node" func="cnt" op="gte" val="1">
              <dgm:presOf axis="des" ptType="node"/>
            </dgm:if>
            <dgm:else name="Name6">
              <dgm:presOf/>
            </dgm:else>
          </dgm:choose>
          <dgm:constrLst>
            <dgm:constr type="lMarg" refType="primFontSz" fact="0"/>
            <dgm:constr type="rMarg" refType="primFontSz" fact="0"/>
            <dgm:constr type="tMarg" refType="primFontSz" fact="0"/>
            <dgm:constr type="bMarg" refType="primFontSz" fact="0"/>
          </dgm:constrLst>
          <dgm:ruleLst>
            <dgm:rule type="primFontSz" val="5" fact="NaN" max="NaN"/>
          </dgm:ruleLst>
        </dgm:layoutNode>
        <dgm:layoutNode name="ChildAccentShape" styleLbl="trBgShp">
          <dgm:alg type="sp"/>
          <dgm:choose name="Name7">
            <dgm:if name="Name8" axis="ch" ptType="node" func="cnt" op="gte" val="1">
              <dgm:shape xmlns:r="http://schemas.openxmlformats.org/officeDocument/2006/relationships" type="rect" r:blip="" zOrderOff="-10">
                <dgm:adjLst/>
              </dgm:shape>
            </dgm:if>
            <dgm:else name="Name9">
              <dgm:shape xmlns:r="http://schemas.openxmlformats.org/officeDocument/2006/relationships" type="rect" r:blip="" hideGeom="1">
                <dgm:adjLst/>
              </dgm:shape>
            </dgm:else>
          </dgm:choose>
          <dgm:presOf/>
        </dgm:layoutNode>
        <dgm:layoutNode name="Image" styleLbl="align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455B9D-E142-4DED-A559-6D4823F990CE}" type="datetimeFigureOut">
              <a:rPr lang="ko-KR" altLang="en-US" smtClean="0"/>
              <a:t>2017-12-14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5731A9-7C9E-4917-A478-7802B25F639A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213898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5731A9-7C9E-4917-A478-7802B25F639A}" type="slidenum">
              <a:rPr lang="ko-KR" altLang="en-US" smtClean="0"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99226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5731A9-7C9E-4917-A478-7802B25F639A}" type="slidenum">
              <a:rPr lang="ko-KR" altLang="en-US" smtClean="0"/>
              <a:t>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529815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7C31EF18-571A-4D00-A0FE-5F41F64B343E}" type="datetime1">
              <a:rPr lang="ko-KR" altLang="en-US" smtClean="0"/>
              <a:t>2017-12-14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r>
              <a:rPr lang="en-US" altLang="ko-KR"/>
              <a:t>Super Light Drive</a:t>
            </a:r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79FA4632-879F-4D7F-8100-A915060BD09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177491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478B3-88A1-45C3-8DD8-83A34F6A1BE2}" type="datetime1">
              <a:rPr lang="ko-KR" altLang="en-US" smtClean="0"/>
              <a:t>2017-12-14</a:t>
            </a:fld>
            <a:endParaRPr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Super Light Drive</a:t>
            </a:r>
            <a:endParaRPr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294917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813F2-5C4B-4F16-8567-0299D9A1F385}" type="datetime1">
              <a:rPr lang="ko-KR" altLang="en-US" smtClean="0"/>
              <a:t>2017-12-14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Super Light Drive</a:t>
            </a:r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189107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9ECF4-66F7-4D23-8B0E-AAB841057FF2}" type="datetime1">
              <a:rPr lang="ko-KR" altLang="en-US" smtClean="0"/>
              <a:t>2017-12-14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Super Light Drive</a:t>
            </a:r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024369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4292F-3845-49FA-A594-1C9D34A1A8D3}" type="datetime1">
              <a:rPr lang="ko-KR" altLang="en-US" smtClean="0"/>
              <a:t>2017-12-14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Super Light Drive</a:t>
            </a:r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592228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인용문 있는 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ko-KR" altLang="en-US"/>
              <a:t>마스터 텍스트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B91C8C-FE2F-42DC-A0A0-3F4097668B27}" type="datetime1">
              <a:rPr lang="ko-KR" altLang="en-US" smtClean="0"/>
              <a:t>2017-12-14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Super Light Drive</a:t>
            </a:r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294210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참 또는 거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ko-KR" altLang="en-US"/>
              <a:t>마스터 텍스트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B933A-6AAF-40BA-99F6-592D0790D401}" type="datetime1">
              <a:rPr lang="ko-KR" altLang="en-US" smtClean="0"/>
              <a:t>2017-12-14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Super Light Drive</a:t>
            </a:r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841408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31B4E-D826-4515-A4E2-AD4E13C122D9}" type="datetime1">
              <a:rPr lang="ko-KR" altLang="en-US" smtClean="0"/>
              <a:t>2017-12-14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Super Light Drive</a:t>
            </a:r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‹#›</a:t>
            </a:fld>
            <a:endParaRPr lang="ko-KR" alt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704538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929A1-1813-40EF-8B10-536CC9B61A70}" type="datetime1">
              <a:rPr lang="ko-KR" altLang="en-US" smtClean="0"/>
              <a:t>2017-12-14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Super Light Drive</a:t>
            </a:r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116440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2425D-80F3-4DA1-82F2-1EE8496A3979}" type="datetime1">
              <a:rPr lang="ko-KR" altLang="en-US" smtClean="0"/>
              <a:t>2017-12-14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Super Light Drive</a:t>
            </a:r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1941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232604-E3B4-41A4-A651-F69F4481FFD3}" type="datetime1">
              <a:rPr lang="ko-KR" altLang="en-US" smtClean="0"/>
              <a:t>2017-12-14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Super Light Drive</a:t>
            </a:r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156053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9F1D6-11A4-43D4-8455-0A8F93463DCA}" type="datetime1">
              <a:rPr lang="ko-KR" altLang="en-US" smtClean="0"/>
              <a:t>2017-12-14</a:t>
            </a:fld>
            <a:endParaRPr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Super Light Drive</a:t>
            </a:r>
            <a:endParaRPr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058334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0BD54-5391-47EB-91BB-FF46C167DFBE}" type="datetime1">
              <a:rPr lang="ko-KR" altLang="en-US" smtClean="0"/>
              <a:t>2017-12-14</a:t>
            </a:fld>
            <a:endParaRPr lang="ko-KR" alt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Super Light Drive</a:t>
            </a:r>
            <a:endParaRPr lang="ko-KR" alt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379380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855EE-6AA1-4210-9B15-F83115337658}" type="datetime1">
              <a:rPr lang="ko-KR" altLang="en-US" smtClean="0"/>
              <a:t>2017-12-14</a:t>
            </a:fld>
            <a:endParaRPr lang="ko-KR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Super Light Drive</a:t>
            </a:r>
            <a:endParaRPr lang="ko-KR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018068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FE33F-52E0-4C09-BF6E-F9C3D65538A0}" type="datetime1">
              <a:rPr lang="ko-KR" altLang="en-US" smtClean="0"/>
              <a:t>2017-12-14</a:t>
            </a:fld>
            <a:endParaRPr lang="ko-KR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Super Light Drive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215841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B4793-9FA9-44F2-B86B-02005061A320}" type="datetime1">
              <a:rPr lang="ko-KR" altLang="en-US" smtClean="0"/>
              <a:t>2017-12-14</a:t>
            </a:fld>
            <a:endParaRPr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Super Light Drive</a:t>
            </a:r>
            <a:endParaRPr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72729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6FD8DE-C4A3-4245-AAA9-EF45C3E662CB}" type="datetime1">
              <a:rPr lang="ko-KR" altLang="en-US" smtClean="0"/>
              <a:t>2017-12-14</a:t>
            </a:fld>
            <a:endParaRPr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Super Light Drive</a:t>
            </a:r>
            <a:endParaRPr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894839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E4FEE13-0874-4C77-830E-6B3008C64B26}" type="datetime1">
              <a:rPr lang="ko-KR" altLang="en-US" smtClean="0"/>
              <a:t>2017-12-14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r>
              <a:rPr lang="en-US" altLang="ko-KR"/>
              <a:t>Super Light Drive</a:t>
            </a:r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79FA4632-879F-4D7F-8100-A915060BD09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5212191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67" r:id="rId1"/>
    <p:sldLayoutId id="2147483968" r:id="rId2"/>
    <p:sldLayoutId id="2147483969" r:id="rId3"/>
    <p:sldLayoutId id="2147483970" r:id="rId4"/>
    <p:sldLayoutId id="2147483971" r:id="rId5"/>
    <p:sldLayoutId id="2147483972" r:id="rId6"/>
    <p:sldLayoutId id="2147483973" r:id="rId7"/>
    <p:sldLayoutId id="2147483974" r:id="rId8"/>
    <p:sldLayoutId id="2147483975" r:id="rId9"/>
    <p:sldLayoutId id="2147483976" r:id="rId10"/>
    <p:sldLayoutId id="2147483977" r:id="rId11"/>
    <p:sldLayoutId id="2147483978" r:id="rId12"/>
    <p:sldLayoutId id="2147483979" r:id="rId13"/>
    <p:sldLayoutId id="2147483980" r:id="rId14"/>
    <p:sldLayoutId id="2147483981" r:id="rId15"/>
    <p:sldLayoutId id="2147483982" r:id="rId16"/>
    <p:sldLayoutId id="2147483983" r:id="rId17"/>
  </p:sldLayoutIdLst>
  <p:hf hdr="0" dt="0"/>
  <p:txStyles>
    <p:titleStyle>
      <a:lvl1pPr algn="l" defTabSz="457200" rtl="0" eaLnBrk="1" latinLnBrk="1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1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1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1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1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1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1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1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1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1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7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Relationship Id="rId9" Type="http://schemas.microsoft.com/office/2007/relationships/hdphoto" Target="../media/hdphoto5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7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7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7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7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2.xml"/><Relationship Id="rId3" Type="http://schemas.openxmlformats.org/officeDocument/2006/relationships/image" Target="../media/image4.jpeg"/><Relationship Id="rId7" Type="http://schemas.openxmlformats.org/officeDocument/2006/relationships/diagramColors" Target="../diagrams/colors1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Relationship Id="rId6" Type="http://schemas.openxmlformats.org/officeDocument/2006/relationships/diagramQuickStyle" Target="../diagrams/quickStyle12.xml"/><Relationship Id="rId5" Type="http://schemas.openxmlformats.org/officeDocument/2006/relationships/diagramLayout" Target="../diagrams/layout12.xml"/><Relationship Id="rId4" Type="http://schemas.openxmlformats.org/officeDocument/2006/relationships/diagramData" Target="../diagrams/data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3.xml"/><Relationship Id="rId7" Type="http://schemas.microsoft.com/office/2007/relationships/diagramDrawing" Target="../diagrams/drawing13.xm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7.xml"/><Relationship Id="rId6" Type="http://schemas.openxmlformats.org/officeDocument/2006/relationships/diagramColors" Target="../diagrams/colors13.xml"/><Relationship Id="rId5" Type="http://schemas.openxmlformats.org/officeDocument/2006/relationships/diagramQuickStyle" Target="../diagrams/quickStyle13.xml"/><Relationship Id="rId4" Type="http://schemas.openxmlformats.org/officeDocument/2006/relationships/diagramLayout" Target="../diagrams/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4.xml"/><Relationship Id="rId7" Type="http://schemas.microsoft.com/office/2007/relationships/diagramDrawing" Target="../diagrams/drawing14.xm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7.xml"/><Relationship Id="rId6" Type="http://schemas.openxmlformats.org/officeDocument/2006/relationships/diagramColors" Target="../diagrams/colors14.xml"/><Relationship Id="rId5" Type="http://schemas.openxmlformats.org/officeDocument/2006/relationships/diagramQuickStyle" Target="../diagrams/quickStyle14.xml"/><Relationship Id="rId4" Type="http://schemas.openxmlformats.org/officeDocument/2006/relationships/diagramLayout" Target="../diagrams/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5.xml"/><Relationship Id="rId7" Type="http://schemas.microsoft.com/office/2007/relationships/diagramDrawing" Target="../diagrams/drawing15.xm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7.xml"/><Relationship Id="rId6" Type="http://schemas.openxmlformats.org/officeDocument/2006/relationships/diagramColors" Target="../diagrams/colors15.xml"/><Relationship Id="rId5" Type="http://schemas.openxmlformats.org/officeDocument/2006/relationships/diagramQuickStyle" Target="../diagrams/quickStyle15.xml"/><Relationship Id="rId4" Type="http://schemas.openxmlformats.org/officeDocument/2006/relationships/diagramLayout" Target="../diagrams/layout15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4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5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.jpe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6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.jpe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7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.jpe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8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6.xml"/><Relationship Id="rId7" Type="http://schemas.microsoft.com/office/2007/relationships/diagramDrawing" Target="../diagrams/drawing16.xm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7.xml"/><Relationship Id="rId6" Type="http://schemas.openxmlformats.org/officeDocument/2006/relationships/diagramColors" Target="../diagrams/colors16.xml"/><Relationship Id="rId5" Type="http://schemas.openxmlformats.org/officeDocument/2006/relationships/diagramQuickStyle" Target="../diagrams/quickStyle16.xml"/><Relationship Id="rId4" Type="http://schemas.openxmlformats.org/officeDocument/2006/relationships/diagramLayout" Target="../diagrams/layout1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7.xml"/><Relationship Id="rId4" Type="http://schemas.microsoft.com/office/2007/relationships/hdphoto" Target="../media/hdphoto19.wdp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7.xml"/><Relationship Id="rId4" Type="http://schemas.microsoft.com/office/2007/relationships/hdphoto" Target="../media/hdphoto20.wdp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7.xml"/><Relationship Id="rId4" Type="http://schemas.microsoft.com/office/2007/relationships/hdphoto" Target="../media/hdphoto21.wdp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7.xml"/><Relationship Id="rId4" Type="http://schemas.microsoft.com/office/2007/relationships/hdphoto" Target="../media/hdphoto22.wdp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7.xml"/><Relationship Id="rId4" Type="http://schemas.microsoft.com/office/2007/relationships/hdphoto" Target="../media/hdphoto23.wdp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7.xml"/><Relationship Id="rId4" Type="http://schemas.microsoft.com/office/2007/relationships/hdphoto" Target="../media/hdphoto24.wdp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4.jpe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7.xml"/><Relationship Id="rId5" Type="http://schemas.microsoft.com/office/2007/relationships/hdphoto" Target="../media/hdphoto25.wdp"/><Relationship Id="rId4" Type="http://schemas.openxmlformats.org/officeDocument/2006/relationships/image" Target="../media/image3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7.xml"/><Relationship Id="rId4" Type="http://schemas.microsoft.com/office/2007/relationships/hdphoto" Target="../media/hdphoto26.wdp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7.xml"/><Relationship Id="rId4" Type="http://schemas.microsoft.com/office/2007/relationships/hdphoto" Target="../media/hdphoto27.wdp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7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7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7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7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0F7E3BDF-4C8C-40F1-8CA2-E33700D56C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7137" y="2218268"/>
            <a:ext cx="7197726" cy="2421464"/>
          </a:xfrm>
        </p:spPr>
        <p:txBody>
          <a:bodyPr anchor="t">
            <a:normAutofit/>
          </a:bodyPr>
          <a:lstStyle/>
          <a:p>
            <a:pPr algn="ctr"/>
            <a:r>
              <a:rPr lang="en-US" altLang="ko-KR" sz="4600" cap="none" dirty="0">
                <a:latin typeface="Continuum Light" panose="00000400000000000000" pitchFamily="2" charset="0"/>
                <a:ea typeface="-윤고딕320" panose="02030504000101010101" pitchFamily="18" charset="-127"/>
              </a:rPr>
              <a:t/>
            </a:r>
            <a:br>
              <a:rPr lang="en-US" altLang="ko-KR" sz="4600" cap="none" dirty="0">
                <a:latin typeface="Continuum Light" panose="00000400000000000000" pitchFamily="2" charset="0"/>
                <a:ea typeface="-윤고딕320" panose="02030504000101010101" pitchFamily="18" charset="-127"/>
              </a:rPr>
            </a:br>
            <a:r>
              <a:rPr lang="en-US" altLang="ko-KR" sz="4600" cap="none" dirty="0">
                <a:latin typeface="Continuum Light" panose="00000400000000000000" pitchFamily="2" charset="0"/>
                <a:ea typeface="-윤고딕320" panose="02030504000101010101" pitchFamily="18" charset="-127"/>
              </a:rPr>
              <a:t>Super Light Drive</a:t>
            </a:r>
            <a:endParaRPr lang="ko-KR" altLang="en-US" sz="4600" cap="none" dirty="0">
              <a:latin typeface="Continuum Light" panose="00000400000000000000" pitchFamily="2" charset="0"/>
              <a:ea typeface="-윤고딕320" panose="02030504000101010101" pitchFamily="18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xmlns="" id="{C70C5963-1654-42BE-A747-8FAF6E0D75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204614"/>
              </p:ext>
            </p:extLst>
          </p:nvPr>
        </p:nvGraphicFramePr>
        <p:xfrm>
          <a:off x="1282700" y="423316"/>
          <a:ext cx="9626599" cy="778970"/>
        </p:xfrm>
        <a:graphic>
          <a:graphicData uri="http://schemas.openxmlformats.org/drawingml/2006/table">
            <a:tbl>
              <a:tblPr firstRow="1" firstCol="1" bandRow="1">
                <a:effectLst>
                  <a:reflection stA="56000" endPos="60000" dir="5400000" sy="-100000" algn="bl" rotWithShape="0"/>
                </a:effectLst>
              </a:tblPr>
              <a:tblGrid>
                <a:gridCol w="6489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39348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39348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347868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439108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701861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1701861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</a:tblGrid>
              <a:tr h="467382"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effectLst/>
                          <a:latin typeface="Continuum Light" panose="00000400000000000000" pitchFamily="2" charset="0"/>
                          <a:ea typeface="-윤고딕320" panose="02030504000101010101" pitchFamily="18" charset="-127"/>
                        </a:rPr>
                        <a:t>출번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effectLst/>
                        <a:latin typeface="Continuum Light" panose="00000400000000000000" pitchFamily="2" charset="0"/>
                        <a:ea typeface="-윤고딕320" panose="02030504000101010101" pitchFamily="18" charset="-127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effectLst/>
                          <a:latin typeface="Continuum Light" panose="00000400000000000000" pitchFamily="2" charset="0"/>
                          <a:ea typeface="-윤고딕310" panose="02030504000101010101" pitchFamily="18" charset="-127"/>
                        </a:rPr>
                        <a:t>25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effectLst/>
                        <a:latin typeface="Continuum Light" panose="00000400000000000000" pitchFamily="2" charset="0"/>
                        <a:ea typeface="-윤고딕310" panose="02030504000101010101" pitchFamily="18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alphaModFix amt="30000"/>
                      </a:blip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effectLst/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분반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alphaModFix amt="30000"/>
                      </a:blip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effectLst/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학번</a:t>
                      </a: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alphaModFix amt="30000"/>
                      </a:blip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effectLst/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이름</a:t>
                      </a: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alphaModFix amt="30000"/>
                      </a:blip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effectLst/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과제</a:t>
                      </a: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alphaModFix amt="30000"/>
                      </a:blip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effectLst/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제출일</a:t>
                      </a: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alphaModFix amt="30000"/>
                      </a:blip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effectLst/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연락처</a:t>
                      </a: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alphaModFix amt="30000"/>
                      </a:blip>
                      <a:srcRect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1158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500" b="0" spc="0" dirty="0">
                          <a:solidFill>
                            <a:schemeClr val="tx1"/>
                          </a:solidFill>
                          <a:effectLst/>
                          <a:latin typeface="Continuum Light" panose="00000400000000000000" pitchFamily="2" charset="0"/>
                          <a:ea typeface="-윤고딕310" panose="02030504000101010101" pitchFamily="18" charset="-127"/>
                        </a:rPr>
                        <a:t>02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alphaModFix amt="30000"/>
                      </a:blip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500" b="0" spc="0" dirty="0">
                          <a:solidFill>
                            <a:schemeClr val="tx1"/>
                          </a:solidFill>
                          <a:effectLst/>
                          <a:latin typeface="Continuum Light" panose="00000400000000000000" pitchFamily="2" charset="0"/>
                          <a:ea typeface="-윤고딕310" panose="02030504000101010101" pitchFamily="18" charset="-127"/>
                        </a:rPr>
                        <a:t>2016180042</a:t>
                      </a: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alphaModFix amt="30000"/>
                      </a:blip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altLang="en-US" sz="1500" b="0" spc="0" dirty="0">
                          <a:solidFill>
                            <a:schemeClr val="tx1"/>
                          </a:solidFill>
                          <a:effectLst/>
                          <a:latin typeface="Continuum Light" panose="00000400000000000000" pitchFamily="2" charset="0"/>
                          <a:ea typeface="-윤고딕310" panose="02030504000101010101" pitchFamily="18" charset="-127"/>
                        </a:rPr>
                        <a:t>진윤성</a:t>
                      </a: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alphaModFix amt="30000"/>
                      </a:blip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altLang="en-US" sz="1500" b="0" spc="0" dirty="0">
                          <a:solidFill>
                            <a:schemeClr val="tx1"/>
                          </a:solidFill>
                          <a:effectLst/>
                          <a:latin typeface="Continuum Light" panose="00000400000000000000" pitchFamily="2" charset="0"/>
                          <a:ea typeface="-윤고딕310" panose="02030504000101010101" pitchFamily="18" charset="-127"/>
                        </a:rPr>
                        <a:t>기말 기획서</a:t>
                      </a: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alphaModFix amt="30000"/>
                      </a:blip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500" b="0" spc="0" dirty="0">
                          <a:solidFill>
                            <a:schemeClr val="tx1"/>
                          </a:solidFill>
                          <a:effectLst/>
                          <a:latin typeface="Continuum Light" panose="00000400000000000000" pitchFamily="2" charset="0"/>
                          <a:ea typeface="-윤고딕310" panose="02030504000101010101" pitchFamily="18" charset="-127"/>
                        </a:rPr>
                        <a:t>171105</a:t>
                      </a: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alphaModFix amt="30000"/>
                      </a:blip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500" b="0" spc="0" dirty="0">
                          <a:solidFill>
                            <a:schemeClr val="tx1"/>
                          </a:solidFill>
                          <a:effectLst/>
                          <a:latin typeface="Continuum Light" panose="00000400000000000000" pitchFamily="2" charset="0"/>
                          <a:ea typeface="-윤고딕310" panose="02030504000101010101" pitchFamily="18" charset="-127"/>
                        </a:rPr>
                        <a:t>010-2249-5799</a:t>
                      </a: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alphaModFix amt="30000"/>
                      </a:blip>
                      <a:srcRect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60972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FEBC6F77-B83D-490D-BC9E-56D628FAE960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wordArtVertRtl"/>
          <a:lstStyle/>
          <a:p>
            <a:pPr algn="ctr"/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시스템</a:t>
            </a:r>
            <a:r>
              <a:rPr lang="en-US" altLang="ko-KR" dirty="0"/>
              <a:t> (3)</a:t>
            </a:r>
            <a:endParaRPr lang="ko-KR" altLang="en-US" dirty="0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B44A0373-7254-40B4-A62A-F37094032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14867" y="609600"/>
            <a:ext cx="7832116" cy="5181600"/>
          </a:xfrm>
        </p:spPr>
        <p:txBody>
          <a:bodyPr vert="horz"/>
          <a:lstStyle/>
          <a:p>
            <a:pPr marL="0" indent="0" algn="ctr">
              <a:buNone/>
            </a:pPr>
            <a:endParaRPr lang="en-US" altLang="ko-KR" dirty="0"/>
          </a:p>
          <a:p>
            <a:pPr marL="0" indent="0" algn="ctr">
              <a:buNone/>
            </a:pPr>
            <a:endParaRPr lang="en-US" altLang="ko-KR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AA2DBCCD-0789-48B0-B4A0-59AD49B6B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Super Light Drive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7AABEFF9-9158-4D34-9B1D-39B2F2211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10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024533" y="-8467"/>
            <a:ext cx="2159000" cy="1815882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01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기획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게임 컨셉트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세계관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스토리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시스템</a:t>
            </a:r>
            <a:endParaRPr lang="en-US" altLang="ko-KR" sz="1400" dirty="0">
              <a:effectLst>
                <a:glow rad="101600">
                  <a:schemeClr val="accent5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인터페이스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조작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사양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graphicFrame>
        <p:nvGraphicFramePr>
          <p:cNvPr id="6" name="다이어그램 5"/>
          <p:cNvGraphicFramePr/>
          <p:nvPr>
            <p:extLst>
              <p:ext uri="{D42A27DB-BD31-4B8C-83A1-F6EECF244321}">
                <p14:modId xmlns:p14="http://schemas.microsoft.com/office/powerpoint/2010/main" val="3822122480"/>
              </p:ext>
            </p:extLst>
          </p:nvPr>
        </p:nvGraphicFramePr>
        <p:xfrm>
          <a:off x="364067" y="719666"/>
          <a:ext cx="82804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BB026BCE-04F4-47BB-84F2-B391E0F3CA1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6286" y="4612953"/>
            <a:ext cx="1178247" cy="117824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333936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FEBC6F77-B83D-490D-BC9E-56D628FAE960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wordArtVertRtl"/>
          <a:lstStyle/>
          <a:p>
            <a:pPr algn="ctr"/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시스템</a:t>
            </a:r>
            <a:r>
              <a:rPr lang="en-US" altLang="ko-KR" dirty="0"/>
              <a:t> (4)</a:t>
            </a:r>
            <a:endParaRPr lang="ko-KR" altLang="en-US" dirty="0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B44A0373-7254-40B4-A62A-F37094032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14867" y="609600"/>
            <a:ext cx="7832116" cy="5181600"/>
          </a:xfrm>
        </p:spPr>
        <p:txBody>
          <a:bodyPr vert="horz"/>
          <a:lstStyle/>
          <a:p>
            <a:pPr marL="0" indent="0" algn="ctr">
              <a:buNone/>
            </a:pPr>
            <a:endParaRPr lang="en-US" altLang="ko-KR" dirty="0"/>
          </a:p>
          <a:p>
            <a:pPr marL="0" indent="0" algn="ctr">
              <a:buNone/>
            </a:pPr>
            <a:endParaRPr lang="en-US" altLang="ko-KR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AA2DBCCD-0789-48B0-B4A0-59AD49B6B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Super Light Drive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7AABEFF9-9158-4D34-9B1D-39B2F2211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11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024533" y="-8467"/>
            <a:ext cx="2159000" cy="1815882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01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기획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게임 컨셉트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세계관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스토리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시스템</a:t>
            </a:r>
            <a:endParaRPr lang="en-US" altLang="ko-KR" sz="1400" dirty="0">
              <a:effectLst>
                <a:glow rad="101600">
                  <a:schemeClr val="accent5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인터페이스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조작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사양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graphicFrame>
        <p:nvGraphicFramePr>
          <p:cNvPr id="6" name="다이어그램 5"/>
          <p:cNvGraphicFramePr/>
          <p:nvPr>
            <p:extLst>
              <p:ext uri="{D42A27DB-BD31-4B8C-83A1-F6EECF244321}">
                <p14:modId xmlns:p14="http://schemas.microsoft.com/office/powerpoint/2010/main" val="2536210408"/>
              </p:ext>
            </p:extLst>
          </p:nvPr>
        </p:nvGraphicFramePr>
        <p:xfrm>
          <a:off x="364067" y="719666"/>
          <a:ext cx="82804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3594382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FEBC6F77-B83D-490D-BC9E-56D628FAE960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wordArtVertRtl"/>
          <a:lstStyle/>
          <a:p>
            <a:pPr algn="ctr"/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시스템</a:t>
            </a:r>
            <a:r>
              <a:rPr lang="en-US" altLang="ko-KR" dirty="0"/>
              <a:t> (4)</a:t>
            </a:r>
            <a:endParaRPr lang="ko-KR" altLang="en-US" dirty="0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B44A0373-7254-40B4-A62A-F37094032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14867" y="609600"/>
            <a:ext cx="7832116" cy="5181600"/>
          </a:xfrm>
        </p:spPr>
        <p:txBody>
          <a:bodyPr vert="horz"/>
          <a:lstStyle/>
          <a:p>
            <a:pPr marL="0" indent="0" algn="ctr">
              <a:buNone/>
            </a:pPr>
            <a:endParaRPr lang="en-US" altLang="ko-KR" dirty="0"/>
          </a:p>
          <a:p>
            <a:pPr marL="0" indent="0" algn="ctr">
              <a:buNone/>
            </a:pPr>
            <a:endParaRPr lang="en-US" altLang="ko-KR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AA2DBCCD-0789-48B0-B4A0-59AD49B6B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Super Light Drive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7AABEFF9-9158-4D34-9B1D-39B2F2211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12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024533" y="-8467"/>
            <a:ext cx="2159000" cy="1815882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01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기획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게임 컨셉트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세계관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스토리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시스템</a:t>
            </a:r>
            <a:endParaRPr lang="en-US" altLang="ko-KR" sz="1400" dirty="0">
              <a:effectLst>
                <a:glow rad="101600">
                  <a:schemeClr val="accent5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인터페이스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조작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사양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graphicFrame>
        <p:nvGraphicFramePr>
          <p:cNvPr id="6" name="다이어그램 5"/>
          <p:cNvGraphicFramePr/>
          <p:nvPr>
            <p:extLst>
              <p:ext uri="{D42A27DB-BD31-4B8C-83A1-F6EECF244321}">
                <p14:modId xmlns:p14="http://schemas.microsoft.com/office/powerpoint/2010/main" val="2158904811"/>
              </p:ext>
            </p:extLst>
          </p:nvPr>
        </p:nvGraphicFramePr>
        <p:xfrm>
          <a:off x="364067" y="719666"/>
          <a:ext cx="82804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2655606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FEBC6F77-B83D-490D-BC9E-56D628FAE960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wordArtVertRtl"/>
          <a:lstStyle/>
          <a:p>
            <a:pPr algn="ctr"/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시스템</a:t>
            </a:r>
            <a:r>
              <a:rPr lang="en-US" altLang="ko-KR" dirty="0"/>
              <a:t> (4)</a:t>
            </a:r>
            <a:endParaRPr lang="ko-KR" altLang="en-US" dirty="0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B44A0373-7254-40B4-A62A-F37094032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14867" y="609600"/>
            <a:ext cx="7832116" cy="5181600"/>
          </a:xfrm>
        </p:spPr>
        <p:txBody>
          <a:bodyPr vert="horz"/>
          <a:lstStyle/>
          <a:p>
            <a:pPr marL="0" indent="0" algn="ctr">
              <a:buNone/>
            </a:pPr>
            <a:endParaRPr lang="en-US" altLang="ko-KR" dirty="0"/>
          </a:p>
          <a:p>
            <a:pPr marL="0" indent="0" algn="ctr">
              <a:buNone/>
            </a:pPr>
            <a:endParaRPr lang="en-US" altLang="ko-KR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AA2DBCCD-0789-48B0-B4A0-59AD49B6B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Super Light Drive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7AABEFF9-9158-4D34-9B1D-39B2F2211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13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024533" y="-8467"/>
            <a:ext cx="2159000" cy="1815882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01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기획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게임 컨셉트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세계관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스토리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시스템</a:t>
            </a:r>
            <a:endParaRPr lang="en-US" altLang="ko-KR" sz="1400" dirty="0">
              <a:effectLst>
                <a:glow rad="101600">
                  <a:schemeClr val="accent5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인터페이스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조작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사양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graphicFrame>
        <p:nvGraphicFramePr>
          <p:cNvPr id="6" name="다이어그램 5"/>
          <p:cNvGraphicFramePr/>
          <p:nvPr>
            <p:extLst>
              <p:ext uri="{D42A27DB-BD31-4B8C-83A1-F6EECF244321}">
                <p14:modId xmlns:p14="http://schemas.microsoft.com/office/powerpoint/2010/main" val="581171598"/>
              </p:ext>
            </p:extLst>
          </p:nvPr>
        </p:nvGraphicFramePr>
        <p:xfrm>
          <a:off x="364067" y="719666"/>
          <a:ext cx="82804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8236833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FEBC6F77-B83D-490D-BC9E-56D628FAE960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wordArtVertRtl"/>
          <a:lstStyle/>
          <a:p>
            <a:pPr algn="ctr"/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시스템</a:t>
            </a:r>
            <a:r>
              <a:rPr lang="en-US" altLang="ko-KR" dirty="0"/>
              <a:t> (5)</a:t>
            </a:r>
            <a:endParaRPr lang="ko-KR" altLang="en-US" dirty="0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B44A0373-7254-40B4-A62A-F37094032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14867" y="609600"/>
            <a:ext cx="7832116" cy="5181600"/>
          </a:xfrm>
        </p:spPr>
        <p:txBody>
          <a:bodyPr vert="horz"/>
          <a:lstStyle/>
          <a:p>
            <a:pPr marL="0" indent="0" algn="ctr">
              <a:buNone/>
            </a:pPr>
            <a:endParaRPr lang="en-US" altLang="ko-KR" dirty="0"/>
          </a:p>
          <a:p>
            <a:pPr marL="0" indent="0" algn="ctr">
              <a:buNone/>
            </a:pPr>
            <a:endParaRPr lang="en-US" altLang="ko-KR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AA2DBCCD-0789-48B0-B4A0-59AD49B6B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Super Light Drive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7AABEFF9-9158-4D34-9B1D-39B2F2211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14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024533" y="-8467"/>
            <a:ext cx="2159000" cy="1815882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01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기획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게임 컨셉트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세계관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스토리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시스템</a:t>
            </a:r>
            <a:endParaRPr lang="en-US" altLang="ko-KR" sz="1400" dirty="0">
              <a:effectLst>
                <a:glow rad="101600">
                  <a:schemeClr val="accent5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인터페이스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조작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사양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graphicFrame>
        <p:nvGraphicFramePr>
          <p:cNvPr id="6" name="다이어그램 5"/>
          <p:cNvGraphicFramePr/>
          <p:nvPr>
            <p:extLst>
              <p:ext uri="{D42A27DB-BD31-4B8C-83A1-F6EECF244321}">
                <p14:modId xmlns:p14="http://schemas.microsoft.com/office/powerpoint/2010/main" val="2882078655"/>
              </p:ext>
            </p:extLst>
          </p:nvPr>
        </p:nvGraphicFramePr>
        <p:xfrm>
          <a:off x="364067" y="719666"/>
          <a:ext cx="82804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197003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FEBC6F77-B83D-490D-BC9E-56D628FAE960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wordArtVertRtl"/>
          <a:lstStyle/>
          <a:p>
            <a:pPr algn="ctr"/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시스템</a:t>
            </a:r>
            <a:r>
              <a:rPr lang="en-US" altLang="ko-KR" dirty="0"/>
              <a:t> (5)</a:t>
            </a:r>
            <a:endParaRPr lang="ko-KR" altLang="en-US" dirty="0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B44A0373-7254-40B4-A62A-F37094032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14867" y="609600"/>
            <a:ext cx="7832116" cy="5181600"/>
          </a:xfrm>
        </p:spPr>
        <p:txBody>
          <a:bodyPr vert="horz"/>
          <a:lstStyle/>
          <a:p>
            <a:pPr marL="0" indent="0" algn="ctr">
              <a:buNone/>
            </a:pPr>
            <a:endParaRPr lang="en-US" altLang="ko-KR" dirty="0"/>
          </a:p>
          <a:p>
            <a:pPr marL="0" indent="0" algn="ctr">
              <a:buNone/>
            </a:pPr>
            <a:endParaRPr lang="en-US" altLang="ko-KR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AA2DBCCD-0789-48B0-B4A0-59AD49B6B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Super Light Drive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7AABEFF9-9158-4D34-9B1D-39B2F2211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15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024533" y="-8467"/>
            <a:ext cx="2159000" cy="1815882"/>
          </a:xfrm>
          <a:prstGeom prst="rect">
            <a:avLst/>
          </a:prstGeom>
          <a:blipFill dpi="0" rotWithShape="1">
            <a:blip r:embed="rId3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01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기획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게임 컨셉트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세계관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스토리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시스템</a:t>
            </a:r>
            <a:endParaRPr lang="en-US" altLang="ko-KR" sz="1400" dirty="0">
              <a:effectLst>
                <a:glow rad="101600">
                  <a:schemeClr val="accent5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인터페이스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조작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사양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graphicFrame>
        <p:nvGraphicFramePr>
          <p:cNvPr id="6" name="다이어그램 5"/>
          <p:cNvGraphicFramePr/>
          <p:nvPr>
            <p:extLst>
              <p:ext uri="{D42A27DB-BD31-4B8C-83A1-F6EECF244321}">
                <p14:modId xmlns:p14="http://schemas.microsoft.com/office/powerpoint/2010/main" val="2660642304"/>
              </p:ext>
            </p:extLst>
          </p:nvPr>
        </p:nvGraphicFramePr>
        <p:xfrm>
          <a:off x="364067" y="719666"/>
          <a:ext cx="82804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58580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FEBC6F77-B83D-490D-BC9E-56D628FAE960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wordArtVertRtl"/>
          <a:lstStyle/>
          <a:p>
            <a:pPr algn="ctr"/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시스템</a:t>
            </a:r>
            <a:r>
              <a:rPr lang="en-US" altLang="ko-KR" dirty="0"/>
              <a:t> (6)</a:t>
            </a:r>
            <a:endParaRPr lang="ko-KR" altLang="en-US" dirty="0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B44A0373-7254-40B4-A62A-F37094032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14867" y="609600"/>
            <a:ext cx="7832116" cy="5181600"/>
          </a:xfrm>
        </p:spPr>
        <p:txBody>
          <a:bodyPr vert="horz"/>
          <a:lstStyle/>
          <a:p>
            <a:pPr marL="0" indent="0" algn="ctr">
              <a:buNone/>
            </a:pPr>
            <a:endParaRPr lang="en-US" altLang="ko-KR" dirty="0"/>
          </a:p>
          <a:p>
            <a:pPr marL="0" indent="0" algn="ctr">
              <a:buNone/>
            </a:pPr>
            <a:endParaRPr lang="en-US" altLang="ko-KR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AA2DBCCD-0789-48B0-B4A0-59AD49B6B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Super Light Drive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7AABEFF9-9158-4D34-9B1D-39B2F2211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16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024533" y="-8467"/>
            <a:ext cx="2159000" cy="1815882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01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기획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게임 컨셉트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세계관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스토리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시스템</a:t>
            </a:r>
            <a:endParaRPr lang="en-US" altLang="ko-KR" sz="1400" dirty="0">
              <a:effectLst>
                <a:glow rad="101600">
                  <a:schemeClr val="accent5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인터페이스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조작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사양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graphicFrame>
        <p:nvGraphicFramePr>
          <p:cNvPr id="6" name="다이어그램 5"/>
          <p:cNvGraphicFramePr/>
          <p:nvPr>
            <p:extLst>
              <p:ext uri="{D42A27DB-BD31-4B8C-83A1-F6EECF244321}">
                <p14:modId xmlns:p14="http://schemas.microsoft.com/office/powerpoint/2010/main" val="1670615950"/>
              </p:ext>
            </p:extLst>
          </p:nvPr>
        </p:nvGraphicFramePr>
        <p:xfrm>
          <a:off x="364067" y="719666"/>
          <a:ext cx="82804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7664733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FEBC6F77-B83D-490D-BC9E-56D628FAE960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wordArtVertRtl"/>
          <a:lstStyle/>
          <a:p>
            <a:pPr algn="ctr"/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시스템</a:t>
            </a:r>
            <a:r>
              <a:rPr lang="en-US" altLang="ko-KR" dirty="0"/>
              <a:t> (7)</a:t>
            </a:r>
            <a:endParaRPr lang="ko-KR" altLang="en-US" dirty="0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B44A0373-7254-40B4-A62A-F37094032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14867" y="609600"/>
            <a:ext cx="7832116" cy="5181600"/>
          </a:xfrm>
        </p:spPr>
        <p:txBody>
          <a:bodyPr vert="horz"/>
          <a:lstStyle/>
          <a:p>
            <a:pPr marL="0" indent="0" algn="ctr">
              <a:buNone/>
            </a:pPr>
            <a:endParaRPr lang="en-US" altLang="ko-KR" dirty="0"/>
          </a:p>
          <a:p>
            <a:pPr marL="0" indent="0" algn="ctr">
              <a:buNone/>
            </a:pPr>
            <a:endParaRPr lang="en-US" altLang="ko-KR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AA2DBCCD-0789-48B0-B4A0-59AD49B6B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Super Light Drive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7AABEFF9-9158-4D34-9B1D-39B2F2211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17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024533" y="-8467"/>
            <a:ext cx="2159000" cy="1815882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01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기획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게임 컨셉트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세계관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스토리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시스템</a:t>
            </a:r>
            <a:endParaRPr lang="en-US" altLang="ko-KR" sz="1400" dirty="0">
              <a:effectLst>
                <a:glow rad="101600">
                  <a:schemeClr val="accent5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인터페이스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조작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사양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graphicFrame>
        <p:nvGraphicFramePr>
          <p:cNvPr id="6" name="다이어그램 5"/>
          <p:cNvGraphicFramePr/>
          <p:nvPr>
            <p:extLst>
              <p:ext uri="{D42A27DB-BD31-4B8C-83A1-F6EECF244321}">
                <p14:modId xmlns:p14="http://schemas.microsoft.com/office/powerpoint/2010/main" val="3502994270"/>
              </p:ext>
            </p:extLst>
          </p:nvPr>
        </p:nvGraphicFramePr>
        <p:xfrm>
          <a:off x="364067" y="719666"/>
          <a:ext cx="82804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064291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FEBC6F77-B83D-490D-BC9E-56D628FAE960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wordArtVertRtl"/>
          <a:lstStyle/>
          <a:p>
            <a:pPr algn="ctr"/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시스템</a:t>
            </a:r>
            <a:r>
              <a:rPr lang="en-US" altLang="ko-KR" dirty="0"/>
              <a:t> (8)</a:t>
            </a:r>
            <a:endParaRPr lang="ko-KR" altLang="en-US" dirty="0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B44A0373-7254-40B4-A62A-F37094032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14867" y="609600"/>
            <a:ext cx="7832116" cy="5181600"/>
          </a:xfrm>
        </p:spPr>
        <p:txBody>
          <a:bodyPr vert="horz"/>
          <a:lstStyle/>
          <a:p>
            <a:pPr marL="0" indent="0" algn="ctr">
              <a:buNone/>
            </a:pPr>
            <a:endParaRPr lang="en-US" altLang="ko-KR" dirty="0"/>
          </a:p>
          <a:p>
            <a:pPr marL="0" indent="0" algn="ctr">
              <a:buNone/>
            </a:pPr>
            <a:endParaRPr lang="en-US" altLang="ko-KR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AA2DBCCD-0789-48B0-B4A0-59AD49B6B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Super Light Drive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7AABEFF9-9158-4D34-9B1D-39B2F2211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18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024533" y="-8467"/>
            <a:ext cx="2159000" cy="1815882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01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기획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게임 컨셉트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세계관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스토리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시스템</a:t>
            </a:r>
            <a:endParaRPr lang="en-US" altLang="ko-KR" sz="1400" dirty="0">
              <a:effectLst>
                <a:glow rad="101600">
                  <a:schemeClr val="accent5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인터페이스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조작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사양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graphicFrame>
        <p:nvGraphicFramePr>
          <p:cNvPr id="6" name="다이어그램 5"/>
          <p:cNvGraphicFramePr/>
          <p:nvPr>
            <p:extLst>
              <p:ext uri="{D42A27DB-BD31-4B8C-83A1-F6EECF244321}">
                <p14:modId xmlns:p14="http://schemas.microsoft.com/office/powerpoint/2010/main" val="1003657130"/>
              </p:ext>
            </p:extLst>
          </p:nvPr>
        </p:nvGraphicFramePr>
        <p:xfrm>
          <a:off x="364067" y="719666"/>
          <a:ext cx="82804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6330030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ko-KR" altLang="en-US" dirty="0"/>
              <a:t>인터페이스 </a:t>
            </a:r>
            <a:r>
              <a:rPr lang="en-US" altLang="ko-KR" dirty="0"/>
              <a:t>(1)</a:t>
            </a:r>
            <a:endParaRPr lang="ko-KR" altLang="en-US" dirty="0"/>
          </a:p>
        </p:txBody>
      </p:sp>
      <p:pic>
        <p:nvPicPr>
          <p:cNvPr id="9" name="내용 개체 틀 8">
            <a:extLst>
              <a:ext uri="{FF2B5EF4-FFF2-40B4-BE49-F238E27FC236}">
                <a16:creationId xmlns:a16="http://schemas.microsoft.com/office/drawing/2014/main" xmlns="" id="{CAC04BDD-6660-4D3C-885F-94D35AF9E3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96000"/>
                    </a14:imgEffect>
                    <a14:imgEffect>
                      <a14:brightnessContrast bright="82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465362"/>
            <a:ext cx="6169025" cy="3470076"/>
          </a:xfrm>
        </p:spPr>
      </p:pic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85800" y="3479802"/>
            <a:ext cx="3680885" cy="2387601"/>
          </a:xfrm>
        </p:spPr>
        <p:txBody>
          <a:bodyPr anchor="t">
            <a:normAutofit lnSpcReduction="10000"/>
          </a:bodyPr>
          <a:lstStyle/>
          <a:p>
            <a:pPr algn="ctr"/>
            <a:r>
              <a:rPr lang="ko-KR" altLang="en-US" dirty="0">
                <a:latin typeface="+mj-ea"/>
                <a:ea typeface="+mj-ea"/>
              </a:rPr>
              <a:t>인터페이스 동선</a:t>
            </a:r>
            <a:endParaRPr lang="en-US" altLang="ko-KR" dirty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</a:rPr>
              <a:t>메인 메뉴</a:t>
            </a:r>
            <a:endParaRPr lang="en-US" altLang="ko-KR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</a:rPr>
              <a:t>게임</a:t>
            </a:r>
            <a:endParaRPr lang="en-US" altLang="ko-KR" dirty="0">
              <a:latin typeface="+mn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</a:rPr>
              <a:t>게임 내 메뉴</a:t>
            </a:r>
            <a:endParaRPr lang="en-US" altLang="ko-KR" dirty="0">
              <a:latin typeface="+mn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</a:rPr>
              <a:t>함선 인터페이스</a:t>
            </a:r>
            <a:endParaRPr lang="en-US" altLang="ko-KR" dirty="0">
              <a:latin typeface="+mn-ea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</a:rPr>
              <a:t>상점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항해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함선 관리</a:t>
            </a:r>
            <a:endParaRPr lang="en-US" altLang="ko-KR" dirty="0">
              <a:latin typeface="+mn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</a:rPr>
              <a:t>전투 인터페이스</a:t>
            </a:r>
            <a:endParaRPr lang="en-US" altLang="ko-KR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altLang="ko-KR" dirty="0">
              <a:latin typeface="+mn-ea"/>
            </a:endParaRPr>
          </a:p>
          <a:p>
            <a:pPr lvl="2"/>
            <a:endParaRPr lang="en-US" altLang="ko-KR" dirty="0">
              <a:latin typeface="+mn-ea"/>
            </a:endParaRPr>
          </a:p>
          <a:p>
            <a:pPr lvl="2"/>
            <a:endParaRPr lang="en-US" altLang="ko-KR" dirty="0">
              <a:latin typeface="+mn-ea"/>
            </a:endParaRPr>
          </a:p>
          <a:p>
            <a:pPr lvl="2"/>
            <a:endParaRPr lang="en-US" altLang="ko-KR" dirty="0">
              <a:latin typeface="+mn-ea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altLang="ko-KR" dirty="0">
              <a:latin typeface="+mn-ea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Super Light Drive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19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0" y="-8467"/>
            <a:ext cx="2159000" cy="1815882"/>
          </a:xfrm>
          <a:prstGeom prst="rect">
            <a:avLst/>
          </a:prstGeom>
          <a:blipFill dpi="0" rotWithShape="1">
            <a:blip r:embed="rId4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01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기획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게임 컨셉트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세계관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스토리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시스템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인터페이스</a:t>
            </a:r>
            <a:endParaRPr lang="en-US" altLang="ko-KR" sz="1400" dirty="0">
              <a:effectLst>
                <a:glow rad="101600">
                  <a:schemeClr val="accent5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조작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사양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97713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D71449F3-B89E-4596-9B54-59F21FCDEA8B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목차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676812C9-72A3-46A2-B92F-04D7A7434C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93FCB333-8865-4CEE-81A4-78B6C78D9D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Super Light Drive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6B746227-E0D3-4139-AB7F-01B0FEDBCF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2</a:t>
            </a:fld>
            <a:endParaRPr lang="ko-KR" altLang="en-US" dirty="0"/>
          </a:p>
        </p:txBody>
      </p:sp>
      <p:graphicFrame>
        <p:nvGraphicFramePr>
          <p:cNvPr id="6" name="다이어그램 5">
            <a:extLst>
              <a:ext uri="{FF2B5EF4-FFF2-40B4-BE49-F238E27FC236}">
                <a16:creationId xmlns:a16="http://schemas.microsoft.com/office/drawing/2014/main" xmlns="" id="{0936AA40-E5B4-46C7-8C92-8FCE9787D54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61383124"/>
              </p:ext>
            </p:extLst>
          </p:nvPr>
        </p:nvGraphicFramePr>
        <p:xfrm>
          <a:off x="685798" y="609599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93853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ko-KR" altLang="en-US" dirty="0"/>
              <a:t>인터페이스 </a:t>
            </a:r>
            <a:r>
              <a:rPr lang="en-US" altLang="ko-KR" dirty="0"/>
              <a:t>(2)</a:t>
            </a:r>
            <a:endParaRPr lang="ko-KR" altLang="en-US" dirty="0"/>
          </a:p>
        </p:txBody>
      </p:sp>
      <p:pic>
        <p:nvPicPr>
          <p:cNvPr id="9" name="내용 개체 틀 8">
            <a:extLst>
              <a:ext uri="{FF2B5EF4-FFF2-40B4-BE49-F238E27FC236}">
                <a16:creationId xmlns:a16="http://schemas.microsoft.com/office/drawing/2014/main" xmlns="" id="{18C03845-381A-47F1-B7F4-ADEFA0C88A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brightnessContrast bright="45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465362"/>
            <a:ext cx="6169025" cy="3470076"/>
          </a:xfrm>
        </p:spPr>
      </p:pic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85800" y="3429000"/>
            <a:ext cx="3680885" cy="2336800"/>
          </a:xfrm>
        </p:spPr>
        <p:txBody>
          <a:bodyPr anchor="t">
            <a:normAutofit/>
          </a:bodyPr>
          <a:lstStyle/>
          <a:p>
            <a:pPr algn="ctr"/>
            <a:r>
              <a:rPr lang="ko-KR" altLang="en-US" dirty="0">
                <a:latin typeface="+mj-ea"/>
                <a:ea typeface="+mj-ea"/>
              </a:rPr>
              <a:t>함선 인터페이스</a:t>
            </a:r>
            <a:endParaRPr lang="en-US" altLang="ko-KR" dirty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</a:rPr>
              <a:t>가운데의 함선의 모습</a:t>
            </a:r>
            <a:endParaRPr lang="en-US" altLang="ko-KR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</a:rPr>
              <a:t>내구도 </a:t>
            </a:r>
            <a:r>
              <a:rPr lang="en-US" altLang="ko-KR" dirty="0">
                <a:latin typeface="+mn-ea"/>
              </a:rPr>
              <a:t>/ </a:t>
            </a:r>
            <a:r>
              <a:rPr lang="ko-KR" altLang="en-US" dirty="0">
                <a:latin typeface="+mn-ea"/>
              </a:rPr>
              <a:t>보호막 막대</a:t>
            </a:r>
            <a:endParaRPr lang="en-US" altLang="ko-KR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</a:rPr>
              <a:t>내부 시설과 승무원의 모습</a:t>
            </a:r>
            <a:endParaRPr lang="en-US" altLang="ko-KR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</a:rPr>
              <a:t>배경 행성의 모습</a:t>
            </a:r>
            <a:endParaRPr lang="en-US" altLang="ko-KR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</a:rPr>
              <a:t>메뉴 버튼</a:t>
            </a:r>
            <a:endParaRPr lang="en-US" altLang="ko-KR" dirty="0">
              <a:latin typeface="+mn-ea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Super Light Drive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20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0" y="-8467"/>
            <a:ext cx="2159000" cy="1815882"/>
          </a:xfrm>
          <a:prstGeom prst="rect">
            <a:avLst/>
          </a:prstGeom>
          <a:blipFill dpi="0" rotWithShape="1">
            <a:blip r:embed="rId4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01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기획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게임 컨셉트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세계관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스토리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시스템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인터페이스</a:t>
            </a:r>
            <a:endParaRPr lang="en-US" altLang="ko-KR" sz="1400" dirty="0">
              <a:effectLst>
                <a:glow rad="101600">
                  <a:schemeClr val="accent5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조작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사양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2688826" y="461778"/>
            <a:ext cx="2983653" cy="875391"/>
            <a:chOff x="976706" y="118397"/>
            <a:chExt cx="2983653" cy="875391"/>
          </a:xfrm>
        </p:grpSpPr>
        <p:grpSp>
          <p:nvGrpSpPr>
            <p:cNvPr id="22" name="그룹 21"/>
            <p:cNvGrpSpPr/>
            <p:nvPr/>
          </p:nvGrpSpPr>
          <p:grpSpPr>
            <a:xfrm>
              <a:off x="976706" y="367115"/>
              <a:ext cx="2983653" cy="369332"/>
              <a:chOff x="976707" y="467282"/>
              <a:chExt cx="2983653" cy="369332"/>
            </a:xfrm>
          </p:grpSpPr>
          <p:sp>
            <p:nvSpPr>
              <p:cNvPr id="27" name="평행 사변형 26"/>
              <p:cNvSpPr/>
              <p:nvPr/>
            </p:nvSpPr>
            <p:spPr>
              <a:xfrm>
                <a:off x="976707" y="467282"/>
                <a:ext cx="2983653" cy="369332"/>
              </a:xfrm>
              <a:prstGeom prst="parallelogram">
                <a:avLst>
                  <a:gd name="adj" fmla="val 26720"/>
                </a:avLst>
              </a:prstGeom>
              <a:noFill/>
              <a:ln w="25400">
                <a:solidFill>
                  <a:schemeClr val="lt1">
                    <a:hueOff val="0"/>
                    <a:satOff val="0"/>
                    <a:lumOff val="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8" name="평행 사변형 27"/>
              <p:cNvSpPr/>
              <p:nvPr/>
            </p:nvSpPr>
            <p:spPr>
              <a:xfrm>
                <a:off x="1033856" y="516257"/>
                <a:ext cx="339513" cy="284400"/>
              </a:xfrm>
              <a:prstGeom prst="parallelogram">
                <a:avLst>
                  <a:gd name="adj" fmla="val 30334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9" name="평행 사변형 28"/>
              <p:cNvSpPr/>
              <p:nvPr/>
            </p:nvSpPr>
            <p:spPr>
              <a:xfrm>
                <a:off x="1317039" y="516257"/>
                <a:ext cx="339513" cy="284400"/>
              </a:xfrm>
              <a:prstGeom prst="parallelogram">
                <a:avLst>
                  <a:gd name="adj" fmla="val 30334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0" name="평행 사변형 29"/>
              <p:cNvSpPr/>
              <p:nvPr/>
            </p:nvSpPr>
            <p:spPr>
              <a:xfrm>
                <a:off x="1599601" y="516257"/>
                <a:ext cx="339513" cy="284400"/>
              </a:xfrm>
              <a:prstGeom prst="parallelogram">
                <a:avLst>
                  <a:gd name="adj" fmla="val 30334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1" name="평행 사변형 30"/>
              <p:cNvSpPr/>
              <p:nvPr/>
            </p:nvSpPr>
            <p:spPr>
              <a:xfrm>
                <a:off x="1877729" y="516257"/>
                <a:ext cx="339513" cy="284400"/>
              </a:xfrm>
              <a:prstGeom prst="parallelogram">
                <a:avLst>
                  <a:gd name="adj" fmla="val 30334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2" name="평행 사변형 31"/>
              <p:cNvSpPr/>
              <p:nvPr/>
            </p:nvSpPr>
            <p:spPr>
              <a:xfrm>
                <a:off x="2156748" y="516257"/>
                <a:ext cx="339513" cy="284400"/>
              </a:xfrm>
              <a:prstGeom prst="parallelogram">
                <a:avLst>
                  <a:gd name="adj" fmla="val 30334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3" name="평행 사변형 32"/>
              <p:cNvSpPr/>
              <p:nvPr/>
            </p:nvSpPr>
            <p:spPr>
              <a:xfrm>
                <a:off x="2437814" y="516257"/>
                <a:ext cx="339513" cy="284400"/>
              </a:xfrm>
              <a:prstGeom prst="parallelogram">
                <a:avLst>
                  <a:gd name="adj" fmla="val 30334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4" name="평행 사변형 33"/>
              <p:cNvSpPr/>
              <p:nvPr/>
            </p:nvSpPr>
            <p:spPr>
              <a:xfrm>
                <a:off x="2717201" y="516257"/>
                <a:ext cx="339513" cy="284400"/>
              </a:xfrm>
              <a:prstGeom prst="parallelogram">
                <a:avLst>
                  <a:gd name="adj" fmla="val 30334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5" name="평행 사변형 34"/>
              <p:cNvSpPr/>
              <p:nvPr/>
            </p:nvSpPr>
            <p:spPr>
              <a:xfrm>
                <a:off x="2995329" y="516257"/>
                <a:ext cx="339513" cy="284400"/>
              </a:xfrm>
              <a:prstGeom prst="parallelogram">
                <a:avLst>
                  <a:gd name="adj" fmla="val 30334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23" name="그룹 22"/>
            <p:cNvGrpSpPr/>
            <p:nvPr/>
          </p:nvGrpSpPr>
          <p:grpSpPr>
            <a:xfrm>
              <a:off x="988028" y="812544"/>
              <a:ext cx="2926504" cy="181244"/>
              <a:chOff x="988029" y="912711"/>
              <a:chExt cx="2926504" cy="181244"/>
            </a:xfrm>
          </p:grpSpPr>
          <p:sp>
            <p:nvSpPr>
              <p:cNvPr id="25" name="직사각형 24"/>
              <p:cNvSpPr/>
              <p:nvPr/>
            </p:nvSpPr>
            <p:spPr>
              <a:xfrm flipV="1">
                <a:off x="988029" y="912711"/>
                <a:ext cx="2926504" cy="181244"/>
              </a:xfrm>
              <a:prstGeom prst="rect">
                <a:avLst/>
              </a:prstGeom>
              <a:noFill/>
              <a:ln w="34925" cmpd="dbl">
                <a:solidFill>
                  <a:schemeClr val="lt1">
                    <a:hueOff val="0"/>
                    <a:satOff val="0"/>
                    <a:lumOff val="0"/>
                  </a:schemeClr>
                </a:solidFill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6" name="모서리가 둥근 직사각형 25"/>
              <p:cNvSpPr/>
              <p:nvPr/>
            </p:nvSpPr>
            <p:spPr>
              <a:xfrm>
                <a:off x="1033856" y="959907"/>
                <a:ext cx="339513" cy="82800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24" name="TextBox 23"/>
            <p:cNvSpPr txBox="1"/>
            <p:nvPr/>
          </p:nvSpPr>
          <p:spPr>
            <a:xfrm>
              <a:off x="1108862" y="118397"/>
              <a:ext cx="1621791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체력 </a:t>
              </a:r>
              <a:r>
                <a:rPr lang="en-US" altLang="ko-KR" sz="1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/ </a:t>
              </a:r>
              <a:r>
                <a:rPr lang="ko-KR" altLang="en-US" sz="1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보호막 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127096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ko-KR" altLang="en-US" dirty="0"/>
              <a:t>인터페이스 </a:t>
            </a:r>
            <a:r>
              <a:rPr lang="en-US" altLang="ko-KR" dirty="0"/>
              <a:t>(3)</a:t>
            </a:r>
            <a:endParaRPr lang="ko-KR" altLang="en-US" dirty="0"/>
          </a:p>
        </p:txBody>
      </p:sp>
      <p:pic>
        <p:nvPicPr>
          <p:cNvPr id="11" name="내용 개체 틀 10">
            <a:extLst>
              <a:ext uri="{FF2B5EF4-FFF2-40B4-BE49-F238E27FC236}">
                <a16:creationId xmlns:a16="http://schemas.microsoft.com/office/drawing/2014/main" xmlns="" id="{B47CD165-2912-4831-AF91-2B20E2658F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brightnessContrast bright="45000" contrast="7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465362"/>
            <a:ext cx="6169025" cy="3470076"/>
          </a:xfrm>
        </p:spPr>
      </p:pic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85800" y="3479800"/>
            <a:ext cx="3680885" cy="2336800"/>
          </a:xfrm>
        </p:spPr>
        <p:txBody>
          <a:bodyPr anchor="t">
            <a:normAutofit lnSpcReduction="10000"/>
          </a:bodyPr>
          <a:lstStyle/>
          <a:p>
            <a:pPr algn="ctr"/>
            <a:r>
              <a:rPr lang="ko-KR" altLang="en-US" dirty="0">
                <a:latin typeface="+mj-ea"/>
                <a:ea typeface="+mj-ea"/>
              </a:rPr>
              <a:t>함선 관리 인터페이스</a:t>
            </a:r>
            <a:endParaRPr lang="en-US" altLang="ko-KR" dirty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</a:rPr>
              <a:t>가운데의 함선의 모습</a:t>
            </a:r>
            <a:endParaRPr lang="en-US" altLang="ko-KR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</a:rPr>
              <a:t>자원 중 금속 </a:t>
            </a:r>
            <a:r>
              <a:rPr lang="en-US" altLang="ko-KR" dirty="0">
                <a:latin typeface="+mn-ea"/>
              </a:rPr>
              <a:t>/ </a:t>
            </a:r>
            <a:r>
              <a:rPr lang="ko-KR" altLang="en-US" dirty="0">
                <a:latin typeface="+mn-ea"/>
              </a:rPr>
              <a:t>식량의 표시</a:t>
            </a:r>
            <a:endParaRPr lang="en-US" altLang="ko-KR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</a:rPr>
              <a:t>승무원들의 시설 배치 현황 </a:t>
            </a:r>
            <a:r>
              <a:rPr lang="en-US" altLang="ko-KR" dirty="0">
                <a:latin typeface="+mn-ea"/>
              </a:rPr>
              <a:t>/ </a:t>
            </a:r>
            <a:r>
              <a:rPr lang="ko-KR" altLang="en-US" dirty="0">
                <a:latin typeface="+mn-ea"/>
              </a:rPr>
              <a:t>체력과 숙련도 확인 가능</a:t>
            </a:r>
            <a:endParaRPr lang="en-US" altLang="ko-KR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</a:rPr>
              <a:t>시설 현황과 자세한 설명</a:t>
            </a:r>
            <a:r>
              <a:rPr lang="en-US" altLang="ko-KR" dirty="0">
                <a:latin typeface="+mn-ea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</a:rPr>
              <a:t>시설을 거래 </a:t>
            </a:r>
            <a:r>
              <a:rPr lang="en-US" altLang="ko-KR" dirty="0">
                <a:latin typeface="+mn-ea"/>
              </a:rPr>
              <a:t>/ </a:t>
            </a:r>
            <a:r>
              <a:rPr lang="ko-KR" altLang="en-US" dirty="0">
                <a:latin typeface="+mn-ea"/>
              </a:rPr>
              <a:t>제거할 수 있다</a:t>
            </a:r>
            <a:r>
              <a:rPr lang="en-US" altLang="ko-KR" dirty="0">
                <a:latin typeface="+mn-ea"/>
              </a:rPr>
              <a:t>.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Super Light Drive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21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0" y="-8467"/>
            <a:ext cx="2159000" cy="1815882"/>
          </a:xfrm>
          <a:prstGeom prst="rect">
            <a:avLst/>
          </a:prstGeom>
          <a:blipFill dpi="0" rotWithShape="1">
            <a:blip r:embed="rId4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01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기획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게임 컨셉트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세계관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스토리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시스템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인터페이스</a:t>
            </a:r>
            <a:endParaRPr lang="en-US" altLang="ko-KR" sz="1400" dirty="0">
              <a:effectLst>
                <a:glow rad="101600">
                  <a:schemeClr val="accent5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조작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사양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54659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ko-KR" altLang="en-US" dirty="0"/>
              <a:t>인터페이스 </a:t>
            </a:r>
            <a:r>
              <a:rPr lang="en-US" altLang="ko-KR" dirty="0"/>
              <a:t>(4)</a:t>
            </a:r>
            <a:endParaRPr lang="ko-KR" altLang="en-US" dirty="0"/>
          </a:p>
        </p:txBody>
      </p:sp>
      <p:pic>
        <p:nvPicPr>
          <p:cNvPr id="9" name="내용 개체 틀 8">
            <a:extLst>
              <a:ext uri="{FF2B5EF4-FFF2-40B4-BE49-F238E27FC236}">
                <a16:creationId xmlns:a16="http://schemas.microsoft.com/office/drawing/2014/main" xmlns="" id="{6EDB940B-B42D-4950-B738-A9626A1350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95000"/>
                    </a14:imgEffect>
                    <a14:imgEffect>
                      <a14:brightnessContrast bright="57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465362"/>
            <a:ext cx="6169025" cy="3470076"/>
          </a:xfrm>
        </p:spPr>
      </p:pic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85801" y="3479802"/>
            <a:ext cx="3680885" cy="1828800"/>
          </a:xfrm>
        </p:spPr>
        <p:txBody>
          <a:bodyPr anchor="t">
            <a:normAutofit lnSpcReduction="10000"/>
          </a:bodyPr>
          <a:lstStyle/>
          <a:p>
            <a:pPr algn="ctr"/>
            <a:r>
              <a:rPr lang="ko-KR" altLang="en-US" dirty="0">
                <a:latin typeface="+mj-ea"/>
                <a:ea typeface="+mj-ea"/>
              </a:rPr>
              <a:t>항해 인터페이스</a:t>
            </a:r>
            <a:endParaRPr lang="en-US" altLang="ko-KR" dirty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</a:rPr>
              <a:t>가운데의 맵 탐색 인터페이스</a:t>
            </a:r>
            <a:endParaRPr lang="en-US" altLang="ko-KR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</a:rPr>
              <a:t>자원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중 연료의 표시</a:t>
            </a:r>
            <a:endParaRPr lang="en-US" altLang="ko-KR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</a:rPr>
              <a:t>탐색한 구역 </a:t>
            </a:r>
            <a:r>
              <a:rPr lang="en-US" altLang="ko-KR" dirty="0">
                <a:latin typeface="+mn-ea"/>
              </a:rPr>
              <a:t>/ </a:t>
            </a:r>
            <a:r>
              <a:rPr lang="ko-KR" altLang="en-US" dirty="0">
                <a:latin typeface="+mn-ea"/>
              </a:rPr>
              <a:t>아직 지나치지 않은 구역 </a:t>
            </a:r>
            <a:r>
              <a:rPr lang="en-US" altLang="ko-KR" dirty="0">
                <a:latin typeface="+mn-ea"/>
              </a:rPr>
              <a:t>/ </a:t>
            </a:r>
            <a:r>
              <a:rPr lang="ko-KR" altLang="en-US" dirty="0">
                <a:latin typeface="+mn-ea"/>
              </a:rPr>
              <a:t>다른 행성 계로 가는 구역 의 구분이 존재한다</a:t>
            </a:r>
            <a:r>
              <a:rPr lang="en-US" altLang="ko-KR" dirty="0">
                <a:latin typeface="+mn-ea"/>
              </a:rPr>
              <a:t>.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Super Light Drive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22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0" y="-8467"/>
            <a:ext cx="2159000" cy="1815882"/>
          </a:xfrm>
          <a:prstGeom prst="rect">
            <a:avLst/>
          </a:prstGeom>
          <a:blipFill dpi="0" rotWithShape="1">
            <a:blip r:embed="rId4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01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기획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게임 컨셉트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세계관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스토리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시스템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인터페이스</a:t>
            </a:r>
            <a:endParaRPr lang="en-US" altLang="ko-KR" sz="1400" dirty="0">
              <a:effectLst>
                <a:glow rad="101600">
                  <a:schemeClr val="accent5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조작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사양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1731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ko-KR" altLang="en-US" dirty="0"/>
              <a:t>인터페이스 </a:t>
            </a:r>
            <a:r>
              <a:rPr lang="en-US" altLang="ko-KR" dirty="0"/>
              <a:t>(5)</a:t>
            </a:r>
            <a:endParaRPr lang="ko-KR" altLang="en-US" dirty="0"/>
          </a:p>
        </p:txBody>
      </p:sp>
      <p:pic>
        <p:nvPicPr>
          <p:cNvPr id="24" name="내용 개체 틀 23">
            <a:extLst>
              <a:ext uri="{FF2B5EF4-FFF2-40B4-BE49-F238E27FC236}">
                <a16:creationId xmlns:a16="http://schemas.microsoft.com/office/drawing/2014/main" xmlns="" id="{EFE6DDFC-013A-4FF8-89E1-66F258C728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92000"/>
                    </a14:imgEffect>
                    <a14:imgEffect>
                      <a14:brightnessContrast bright="65000" contrast="8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465362"/>
            <a:ext cx="6169025" cy="3470076"/>
          </a:xfrm>
        </p:spPr>
      </p:pic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85799" y="3429000"/>
            <a:ext cx="3680885" cy="2586732"/>
          </a:xfrm>
        </p:spPr>
        <p:txBody>
          <a:bodyPr anchor="t">
            <a:normAutofit/>
          </a:bodyPr>
          <a:lstStyle/>
          <a:p>
            <a:pPr algn="ctr"/>
            <a:r>
              <a:rPr lang="ko-KR" altLang="en-US" dirty="0">
                <a:latin typeface="+mj-ea"/>
                <a:ea typeface="+mj-ea"/>
              </a:rPr>
              <a:t>상호작용 인터페이스</a:t>
            </a:r>
            <a:endParaRPr lang="en-US" altLang="ko-KR" dirty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</a:rPr>
              <a:t>왼쪽의 플레이어 함선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오른쪽의 상대방 함선</a:t>
            </a:r>
            <a:endParaRPr lang="en-US" altLang="ko-KR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</a:rPr>
              <a:t>함선 인터페이스에서 연구 팝업이 표시되지 않으며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플레이어 함선이 작게 표시되는 상태이다</a:t>
            </a:r>
            <a:r>
              <a:rPr lang="en-US" altLang="ko-KR" dirty="0">
                <a:latin typeface="+mn-ea"/>
              </a:rPr>
              <a:t>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</a:rPr>
              <a:t>전투 혹은 교역</a:t>
            </a:r>
            <a:r>
              <a:rPr lang="en-US" altLang="ko-KR" dirty="0">
                <a:latin typeface="+mn-ea"/>
              </a:rPr>
              <a:t>,</a:t>
            </a:r>
            <a:r>
              <a:rPr lang="ko-KR" altLang="en-US" dirty="0">
                <a:latin typeface="+mn-ea"/>
              </a:rPr>
              <a:t> 이벤트 발생 시 사용된다</a:t>
            </a:r>
            <a:r>
              <a:rPr lang="en-US" altLang="ko-KR" dirty="0">
                <a:latin typeface="+mn-ea"/>
              </a:rPr>
              <a:t>.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Super Light Drive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23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0" y="-8467"/>
            <a:ext cx="2159000" cy="1815882"/>
          </a:xfrm>
          <a:prstGeom prst="rect">
            <a:avLst/>
          </a:prstGeom>
          <a:blipFill dpi="0" rotWithShape="1">
            <a:blip r:embed="rId4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01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기획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게임 컨셉트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세계관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스토리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시스템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인터페이스</a:t>
            </a:r>
            <a:endParaRPr lang="en-US" altLang="ko-KR" sz="1400" dirty="0">
              <a:effectLst>
                <a:glow rad="101600">
                  <a:schemeClr val="accent5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조작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사양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65427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FEBC6F77-B83D-490D-BC9E-56D628FAE960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wordArtVertRtl"/>
          <a:lstStyle/>
          <a:p>
            <a:pPr algn="ctr"/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조작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B44A0373-7254-40B4-A62A-F37094032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horz"/>
          <a:lstStyle/>
          <a:p>
            <a:pPr marL="0" indent="0" algn="ctr">
              <a:buNone/>
            </a:pPr>
            <a:r>
              <a:rPr lang="ko-KR" altLang="en-US" dirty="0"/>
              <a:t>함선 시설 선택</a:t>
            </a:r>
            <a:r>
              <a:rPr lang="en-US" altLang="ko-KR" dirty="0"/>
              <a:t>, </a:t>
            </a:r>
            <a:r>
              <a:rPr lang="ko-KR" altLang="en-US" dirty="0"/>
              <a:t>팝업</a:t>
            </a:r>
            <a:endParaRPr lang="en-US" altLang="ko-KR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AA2DBCCD-0789-48B0-B4A0-59AD49B6B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Super Light Drive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7AABEFF9-9158-4D34-9B1D-39B2F2211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24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024533" y="-8467"/>
            <a:ext cx="2159000" cy="1815882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01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기획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게임 컨셉트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세계관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스토리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시스템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인터페이스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조작</a:t>
            </a:r>
            <a:endParaRPr lang="en-US" altLang="ko-KR" sz="1400" dirty="0">
              <a:effectLst>
                <a:glow rad="101600">
                  <a:schemeClr val="accent5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사양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1003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FEBC6F77-B83D-490D-BC9E-56D628FAE960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wordArtVertRtl"/>
          <a:lstStyle/>
          <a:p>
            <a:pPr algn="ctr"/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조작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B44A0373-7254-40B4-A62A-F37094032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horz"/>
          <a:lstStyle/>
          <a:p>
            <a:pPr marL="0" indent="0" algn="ctr">
              <a:buNone/>
            </a:pPr>
            <a:r>
              <a:rPr lang="ko-KR" altLang="en-US" dirty="0"/>
              <a:t>승무원 조작</a:t>
            </a:r>
            <a:endParaRPr lang="en-US" altLang="ko-KR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AA2DBCCD-0789-48B0-B4A0-59AD49B6B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Super Light Drive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7AABEFF9-9158-4D34-9B1D-39B2F2211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25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024533" y="-8467"/>
            <a:ext cx="2159000" cy="1815882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01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기획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게임 컨셉트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세계관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스토리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시스템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인터페이스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조작</a:t>
            </a:r>
            <a:endParaRPr lang="en-US" altLang="ko-KR" sz="1400" dirty="0">
              <a:effectLst>
                <a:glow rad="101600">
                  <a:schemeClr val="accent5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사양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88346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FEBC6F77-B83D-490D-BC9E-56D628FAE960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wordArtVertRtl"/>
          <a:lstStyle/>
          <a:p>
            <a:pPr algn="ctr"/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조작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B44A0373-7254-40B4-A62A-F37094032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horz"/>
          <a:lstStyle/>
          <a:p>
            <a:pPr marL="0" indent="0" algn="ctr">
              <a:buNone/>
            </a:pPr>
            <a:r>
              <a:rPr lang="ko-KR" altLang="en-US" dirty="0"/>
              <a:t>상점과 교역 인터페이스</a:t>
            </a:r>
            <a:endParaRPr lang="en-US" altLang="ko-KR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AA2DBCCD-0789-48B0-B4A0-59AD49B6B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Super Light Drive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7AABEFF9-9158-4D34-9B1D-39B2F2211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26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024533" y="-8467"/>
            <a:ext cx="2159000" cy="1815882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01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기획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게임 컨셉트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세계관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스토리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시스템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인터페이스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조작</a:t>
            </a:r>
            <a:endParaRPr lang="en-US" altLang="ko-KR" sz="1400" dirty="0">
              <a:effectLst>
                <a:glow rad="101600">
                  <a:schemeClr val="accent5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사양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41455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FEBC6F77-B83D-490D-BC9E-56D628FAE960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wordArtVertRtl"/>
          <a:lstStyle/>
          <a:p>
            <a:pPr algn="ctr"/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사양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B44A0373-7254-40B4-A62A-F37094032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horz"/>
          <a:lstStyle/>
          <a:p>
            <a:pPr marL="0" indent="0" algn="ctr">
              <a:buNone/>
            </a:pPr>
            <a:r>
              <a:rPr lang="en-US" altLang="ko-KR" dirty="0"/>
              <a:t>(Eve online)</a:t>
            </a:r>
          </a:p>
          <a:p>
            <a:pPr marL="0" indent="0">
              <a:buNone/>
            </a:pPr>
            <a:r>
              <a:rPr lang="ko-KR" altLang="en-US" b="1" dirty="0"/>
              <a:t>최소 시스템 사양</a:t>
            </a:r>
            <a:r>
              <a:rPr lang="en-US" altLang="ko-KR" b="1" dirty="0"/>
              <a:t>:</a:t>
            </a:r>
            <a:endParaRPr lang="en-US" altLang="ko-KR" dirty="0"/>
          </a:p>
          <a:p>
            <a:r>
              <a:rPr lang="en-US" altLang="ko-KR" dirty="0"/>
              <a:t>OS: Windows 7 / 8.1 / 10</a:t>
            </a:r>
          </a:p>
          <a:p>
            <a:r>
              <a:rPr lang="en-US" altLang="ko-KR" dirty="0"/>
              <a:t>CPU: Intel Dual Core @ 2.0 GHz, AMD Dual Core @ 2.0 GHz</a:t>
            </a:r>
          </a:p>
          <a:p>
            <a:r>
              <a:rPr lang="en-US" altLang="ko-KR" dirty="0"/>
              <a:t>RAM: 2 GB</a:t>
            </a:r>
          </a:p>
          <a:p>
            <a:r>
              <a:rPr lang="en-US" altLang="ko-KR" dirty="0"/>
              <a:t>Video: AMD Radeon 2600 XT or NVIDIA GeForce 8600 GTS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b="1" dirty="0"/>
              <a:t>권장 시스템 사양</a:t>
            </a:r>
            <a:r>
              <a:rPr lang="en-US" altLang="ko-KR" b="1" dirty="0"/>
              <a:t>:</a:t>
            </a:r>
            <a:endParaRPr lang="en-US" altLang="ko-KR" dirty="0"/>
          </a:p>
          <a:p>
            <a:r>
              <a:rPr lang="en-US" altLang="ko-KR" dirty="0"/>
              <a:t>OS: Windows 7 / 8.1 / 10</a:t>
            </a:r>
          </a:p>
          <a:p>
            <a:r>
              <a:rPr lang="en-US" altLang="ko-KR" dirty="0"/>
              <a:t>CPU: Intel i7 Series or AMD X4 @ 2.0 GHz or greater</a:t>
            </a:r>
          </a:p>
          <a:p>
            <a:r>
              <a:rPr lang="en-US" altLang="ko-KR" dirty="0"/>
              <a:t>RAM: 4 GB or higher</a:t>
            </a:r>
          </a:p>
          <a:p>
            <a:r>
              <a:rPr lang="en-US" altLang="ko-KR" dirty="0"/>
              <a:t>Video: AMD Radeon 6790 or NVIDIA GeForce GTX 560 or better with at least 1 GB VRAM</a:t>
            </a:r>
          </a:p>
          <a:p>
            <a:endParaRPr lang="en-US" altLang="ko-KR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AA2DBCCD-0789-48B0-B4A0-59AD49B6B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Super Light Drive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7AABEFF9-9158-4D34-9B1D-39B2F2211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27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024533" y="-8467"/>
            <a:ext cx="2159000" cy="1815882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01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기획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게임 컨셉트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세계관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스토리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시스템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인터페이스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조작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사양</a:t>
            </a:r>
            <a:endParaRPr lang="en-US" altLang="ko-KR" sz="1400" dirty="0">
              <a:effectLst>
                <a:glow rad="101600">
                  <a:schemeClr val="accent5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10036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050A1164-8B9E-4923-A4C1-96093A5538BC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wordArtVertRtl">
            <a:normAutofit/>
          </a:bodyPr>
          <a:lstStyle/>
          <a:p>
            <a:pPr algn="ctr"/>
            <a:r>
              <a:rPr lang="en-US" altLang="ko-KR" sz="44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2</a:t>
            </a:r>
            <a:r>
              <a:rPr lang="en-US" altLang="ko-KR" dirty="0">
                <a:latin typeface="-윤고딕320" panose="02030504000101010101" pitchFamily="18" charset="-127"/>
                <a:ea typeface="-윤고딕320" panose="02030504000101010101" pitchFamily="18" charset="-127"/>
              </a:rPr>
              <a:t/>
            </a:r>
            <a:br>
              <a:rPr lang="en-US" altLang="ko-KR" dirty="0">
                <a:latin typeface="-윤고딕320" panose="02030504000101010101" pitchFamily="18" charset="-127"/>
                <a:ea typeface="-윤고딕320" panose="02030504000101010101" pitchFamily="18" charset="-127"/>
              </a:rPr>
            </a:br>
            <a:r>
              <a:rPr lang="ko-KR" altLang="en-US" dirty="0"/>
              <a:t>게임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08035764-1F38-4D1D-B7F3-3819A7237D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horz"/>
          <a:lstStyle/>
          <a:p>
            <a:pPr marL="457200" indent="-457200">
              <a:buFont typeface="+mj-lt"/>
              <a:buAutoNum type="arabicPeriod"/>
            </a:pPr>
            <a:endParaRPr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lvl="0" indent="-457200">
              <a:buFont typeface="+mj-lt"/>
              <a:buAutoNum type="arabicPeriod"/>
            </a:pPr>
            <a:endParaRPr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lvl="0" indent="0">
              <a:buNone/>
            </a:pP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lvl="0" indent="-457200">
              <a:buFont typeface="+mj-lt"/>
              <a:buAutoNum type="arabicPeriod"/>
            </a:pP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레벨 디자인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진행 개요 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추가 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 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수정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</a:p>
          <a:p>
            <a:pPr marL="457200" lvl="0" indent="-457200">
              <a:buFont typeface="+mj-lt"/>
              <a:buAutoNum type="arabicPeriod"/>
            </a:pP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레벨 디자인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천체 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추가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</a:p>
          <a:p>
            <a:pPr marL="457200" indent="-457200">
              <a:buFont typeface="+mj-lt"/>
              <a:buAutoNum type="arabicPeriod"/>
            </a:pP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레벨 디자인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NPC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추가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</a:p>
          <a:p>
            <a:pPr marL="457200" lvl="0" indent="-457200">
              <a:buFont typeface="+mj-lt"/>
              <a:buAutoNum type="arabicPeriod"/>
            </a:pP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레벨 디자인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항해 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추가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</a:p>
          <a:p>
            <a:pPr marL="457200" lvl="0" indent="-457200">
              <a:buFont typeface="+mj-lt"/>
              <a:buAutoNum type="arabicPeriod"/>
            </a:pP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레벨 디자인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전투 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추가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</a:p>
          <a:p>
            <a:pPr marL="457200" lvl="0" indent="-457200">
              <a:buFont typeface="+mj-lt"/>
              <a:buAutoNum type="arabicPeriod"/>
            </a:pP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시스템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교역 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추가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</a:p>
          <a:p>
            <a:pPr marL="0" indent="0">
              <a:buNone/>
            </a:pP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C684534B-667C-4599-9D8C-8F6B867FFD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Super Light Drive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B60E6059-DC02-4989-A381-A36B6A75C0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28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569389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FEBC6F77-B83D-490D-BC9E-56D628FAE960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wordArtVertRtl"/>
          <a:lstStyle/>
          <a:p>
            <a:pPr algn="ctr"/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진행 개요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B44A0373-7254-40B4-A62A-F37094032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horz">
            <a:normAutofit/>
          </a:bodyPr>
          <a:lstStyle/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AA2DBCCD-0789-48B0-B4A0-59AD49B6B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Super Light Drive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7AABEFF9-9158-4D34-9B1D-39B2F2211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29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024533" y="-8467"/>
            <a:ext cx="2159000" cy="1600438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02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게임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진행 개요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천체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NPC</a:t>
            </a: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항해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전투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교역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graphicFrame>
        <p:nvGraphicFramePr>
          <p:cNvPr id="8" name="다이어그램 7">
            <a:extLst>
              <a:ext uri="{FF2B5EF4-FFF2-40B4-BE49-F238E27FC236}">
                <a16:creationId xmlns:a16="http://schemas.microsoft.com/office/drawing/2014/main" xmlns="" id="{3BAAB7EB-95E7-48D8-80AD-D40298068B3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31915725"/>
              </p:ext>
            </p:extLst>
          </p:nvPr>
        </p:nvGraphicFramePr>
        <p:xfrm>
          <a:off x="685799" y="719667"/>
          <a:ext cx="7827659" cy="50715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7753027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050A1164-8B9E-4923-A4C1-96093A5538BC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wordArtVertRtl">
            <a:normAutofit/>
          </a:bodyPr>
          <a:lstStyle/>
          <a:p>
            <a:pPr algn="ctr"/>
            <a:r>
              <a:rPr lang="en-US" altLang="ko-KR" sz="44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1</a:t>
            </a:r>
            <a:r>
              <a:rPr lang="en-US" altLang="ko-KR" dirty="0">
                <a:latin typeface="-윤고딕320" panose="02030504000101010101" pitchFamily="18" charset="-127"/>
                <a:ea typeface="-윤고딕320" panose="02030504000101010101" pitchFamily="18" charset="-127"/>
              </a:rPr>
              <a:t/>
            </a:r>
            <a:br>
              <a:rPr lang="en-US" altLang="ko-KR" dirty="0">
                <a:latin typeface="-윤고딕320" panose="02030504000101010101" pitchFamily="18" charset="-127"/>
                <a:ea typeface="-윤고딕320" panose="02030504000101010101" pitchFamily="18" charset="-127"/>
              </a:rPr>
            </a:br>
            <a:r>
              <a:rPr lang="ko-KR" altLang="en-US" dirty="0"/>
              <a:t>기획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08035764-1F38-4D1D-B7F3-3819A7237D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horz"/>
          <a:lstStyle/>
          <a:p>
            <a:pPr marL="457200" indent="-457200">
              <a:buFont typeface="+mj-lt"/>
              <a:buAutoNum type="arabicPeriod"/>
            </a:pPr>
            <a:endParaRPr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lvl="0" indent="-457200">
              <a:buFont typeface="+mj-lt"/>
              <a:buAutoNum type="arabicPeriod"/>
            </a:pPr>
            <a:endParaRPr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lvl="0" indent="-457200">
              <a:buFont typeface="+mj-lt"/>
              <a:buAutoNum type="arabicPeriod"/>
            </a:pPr>
            <a:endParaRPr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lvl="0" indent="-457200">
              <a:buFont typeface="+mj-lt"/>
              <a:buAutoNum type="arabicPeriod"/>
            </a:pP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게임 컨셉트 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수정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lvl="0" indent="-457200">
              <a:buFont typeface="+mj-lt"/>
              <a:buAutoNum type="arabicPeriod"/>
            </a:pP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소개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세계관 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추가 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 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수정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</a:p>
          <a:p>
            <a:pPr marL="457200" lvl="0" indent="-457200">
              <a:buFont typeface="+mj-lt"/>
              <a:buAutoNum type="arabicPeriod"/>
            </a:pP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소개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스토리 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수정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</a:p>
          <a:p>
            <a:pPr marL="457200" lvl="0" indent="-457200">
              <a:buFont typeface="+mj-lt"/>
              <a:buAutoNum type="arabicPeriod"/>
            </a:pP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소개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시스템 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– 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게임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우주선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항해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시설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승무원  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추가 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 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수정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</a:p>
          <a:p>
            <a:pPr marL="457200" lvl="0" indent="-457200">
              <a:buFont typeface="+mj-lt"/>
              <a:buAutoNum type="arabicPeriod"/>
            </a:pP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소개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인터페이스 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추가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</a:p>
          <a:p>
            <a:pPr marL="457200" lvl="0" indent="-457200">
              <a:buFont typeface="+mj-lt"/>
              <a:buAutoNum type="arabicPeriod"/>
            </a:pP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소개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조작 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추가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</a:p>
          <a:p>
            <a:pPr marL="457200" lvl="0" indent="-457200">
              <a:buFont typeface="+mj-lt"/>
              <a:buAutoNum type="arabicPeriod"/>
            </a:pP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사양 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추가 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 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수정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C684534B-667C-4599-9D8C-8F6B867FFD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Super Light Drive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B60E6059-DC02-4989-A381-A36B6A75C0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27371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FEBC6F77-B83D-490D-BC9E-56D628FAE960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wordArtVertRtl"/>
          <a:lstStyle/>
          <a:p>
            <a:pPr algn="ctr"/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진행 개요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B44A0373-7254-40B4-A62A-F37094032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horz" anchor="ctr">
            <a:normAutofit/>
          </a:bodyPr>
          <a:lstStyle/>
          <a:p>
            <a:pPr marL="0" indent="0" algn="ctr">
              <a:buNone/>
            </a:pPr>
            <a:r>
              <a:rPr lang="ko-KR" altLang="en-US" dirty="0"/>
              <a:t>플레이어의 목표는 우주에서 손 꼽히는 갑부가 되는 것이다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함선으로 우주의 여러 지역을 다니며 수많은 이벤트를 경험하고 플레이어는 때마다 자신이 갖고 있는 자원을 활용해 상황을 해쳐나가야 한다</a:t>
            </a:r>
            <a:r>
              <a:rPr lang="en-US" altLang="ko-KR" dirty="0"/>
              <a:t>.</a:t>
            </a:r>
          </a:p>
          <a:p>
            <a:pPr marL="0" indent="0" algn="ctr">
              <a:buNone/>
            </a:pPr>
            <a:r>
              <a:rPr lang="ko-KR" altLang="en-US" dirty="0"/>
              <a:t>위기를 극복하고 문제를 해결하는 방법은 여러 가지가 있지만 게임에선 크게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>
                <a:latin typeface="+mj-ea"/>
                <a:ea typeface="+mj-ea"/>
              </a:rPr>
              <a:t>전투</a:t>
            </a:r>
            <a:r>
              <a:rPr lang="en-US" altLang="ko-KR" dirty="0">
                <a:latin typeface="+mj-ea"/>
                <a:ea typeface="+mj-ea"/>
              </a:rPr>
              <a:t>, </a:t>
            </a:r>
            <a:r>
              <a:rPr lang="ko-KR" altLang="en-US" dirty="0">
                <a:latin typeface="+mj-ea"/>
                <a:ea typeface="+mj-ea"/>
              </a:rPr>
              <a:t>퀘스트</a:t>
            </a:r>
            <a:r>
              <a:rPr lang="en-US" altLang="ko-KR" dirty="0">
                <a:latin typeface="+mj-ea"/>
                <a:ea typeface="+mj-ea"/>
              </a:rPr>
              <a:t>, </a:t>
            </a:r>
            <a:r>
              <a:rPr lang="ko-KR" altLang="en-US" dirty="0">
                <a:latin typeface="+mj-ea"/>
                <a:ea typeface="+mj-ea"/>
              </a:rPr>
              <a:t>교역 </a:t>
            </a:r>
            <a:r>
              <a:rPr lang="en-US" altLang="ko-KR" dirty="0">
                <a:latin typeface="+mj-ea"/>
                <a:ea typeface="+mj-ea"/>
              </a:rPr>
              <a:t>(</a:t>
            </a:r>
            <a:r>
              <a:rPr lang="ko-KR" altLang="en-US" dirty="0">
                <a:latin typeface="+mj-ea"/>
                <a:ea typeface="+mj-ea"/>
              </a:rPr>
              <a:t>거래</a:t>
            </a:r>
            <a:r>
              <a:rPr lang="en-US" altLang="ko-KR" dirty="0">
                <a:latin typeface="+mj-ea"/>
                <a:ea typeface="+mj-ea"/>
              </a:rPr>
              <a:t>) </a:t>
            </a:r>
            <a:r>
              <a:rPr lang="ko-KR" altLang="en-US" dirty="0"/>
              <a:t>의 세 수단으로 나뉜다</a:t>
            </a:r>
            <a:r>
              <a:rPr lang="en-US" altLang="ko-KR" dirty="0"/>
              <a:t>.</a:t>
            </a:r>
          </a:p>
          <a:p>
            <a:pPr marL="0" indent="0" algn="ctr">
              <a:buNone/>
            </a:pPr>
            <a:endParaRPr lang="en-US" altLang="ko-KR" dirty="0"/>
          </a:p>
          <a:p>
            <a:pPr marL="0" indent="0" algn="ctr">
              <a:buNone/>
            </a:pPr>
            <a:r>
              <a:rPr lang="ko-KR" altLang="en-US" dirty="0"/>
              <a:t>한편</a:t>
            </a:r>
            <a:r>
              <a:rPr lang="en-US" altLang="ko-KR" dirty="0"/>
              <a:t>, </a:t>
            </a:r>
            <a:r>
              <a:rPr lang="ko-KR" altLang="en-US" dirty="0"/>
              <a:t>이벤트의 정의는 항해 중에 발생하는 모든 상황에 대한 총칭이다</a:t>
            </a:r>
            <a:r>
              <a:rPr lang="en-US" altLang="ko-KR" dirty="0"/>
              <a:t>. </a:t>
            </a:r>
            <a:r>
              <a:rPr lang="ko-KR" altLang="en-US" dirty="0"/>
              <a:t>이벤트가 영향을 받는 게임 내 요소들은 다음과 같다</a:t>
            </a:r>
            <a:r>
              <a:rPr lang="en-US" altLang="ko-KR" dirty="0"/>
              <a:t>.</a:t>
            </a:r>
          </a:p>
          <a:p>
            <a:pPr marL="0" indent="0" algn="ctr">
              <a:buNone/>
            </a:pPr>
            <a:endParaRPr lang="en-US" altLang="ko-KR" dirty="0"/>
          </a:p>
          <a:p>
            <a:pPr marL="0" indent="0" algn="ctr">
              <a:buNone/>
            </a:pPr>
            <a:endParaRPr lang="en-US" altLang="ko-KR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AA2DBCCD-0789-48B0-B4A0-59AD49B6B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Super Light Drive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7AABEFF9-9158-4D34-9B1D-39B2F2211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30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024533" y="-8467"/>
            <a:ext cx="2159000" cy="1600438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02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게임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진행 개요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천체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NPC</a:t>
            </a: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항해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전투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교역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3153716"/>
              </p:ext>
            </p:extLst>
          </p:nvPr>
        </p:nvGraphicFramePr>
        <p:xfrm>
          <a:off x="702734" y="4224866"/>
          <a:ext cx="7789333" cy="1181986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778933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25400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+mj-ea"/>
                          <a:ea typeface="+mj-ea"/>
                        </a:rPr>
                        <a:t>요소</a:t>
                      </a:r>
                    </a:p>
                  </a:txBody>
                  <a:tcPr anchor="ctr">
                    <a:blipFill dpi="0" rotWithShape="1">
                      <a:blip r:embed="rId2">
                        <a:alphaModFix amt="30000"/>
                      </a:blip>
                      <a:srcRect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816226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플레이어가 위치한 행성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현재 소유한 승무원의 종족 종류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소유한 시설의 종류와 강화 수치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소유한 무기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/>
                      </a:r>
                      <a:br>
                        <a:rPr lang="en-US" altLang="ko-KR" sz="1400" dirty="0">
                          <a:solidFill>
                            <a:schemeClr val="tx1"/>
                          </a:solidFill>
                        </a:rPr>
                      </a:b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장기 퀘스트의 진행 상황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/>
                      </a:r>
                      <a:br>
                        <a:rPr lang="en-US" altLang="ko-KR" sz="1400" dirty="0">
                          <a:solidFill>
                            <a:schemeClr val="tx1"/>
                          </a:solidFill>
                        </a:rPr>
                      </a:br>
                      <a:r>
                        <a:rPr lang="ko-KR" altLang="en-US" sz="1400" baseline="0" dirty="0">
                          <a:solidFill>
                            <a:schemeClr val="tx1"/>
                          </a:solidFill>
                        </a:rPr>
                        <a:t>그리고 장기 퀘스트와는 별개로 게임이 오래 갈 수록 이벤트의 난이도는 높아진다</a:t>
                      </a:r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71371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FEBC6F77-B83D-490D-BC9E-56D628FAE960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wordArtVertRtl"/>
          <a:lstStyle/>
          <a:p>
            <a:pPr algn="ctr"/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진행 개요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B44A0373-7254-40B4-A62A-F37094032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horz" anchor="b">
            <a:normAutofit/>
          </a:bodyPr>
          <a:lstStyle/>
          <a:p>
            <a:pPr marL="0" indent="0" algn="ctr">
              <a:buNone/>
            </a:pPr>
            <a:r>
              <a:rPr lang="ko-KR" altLang="en-US" dirty="0">
                <a:latin typeface="+mn-ea"/>
              </a:rPr>
              <a:t>전투 역시 이벤트 중의 하나로</a:t>
            </a:r>
            <a:r>
              <a:rPr lang="en-US" altLang="ko-KR" dirty="0">
                <a:latin typeface="+mn-ea"/>
              </a:rPr>
              <a:t>,</a:t>
            </a:r>
            <a:r>
              <a:rPr lang="ko-KR" altLang="en-US" dirty="0">
                <a:latin typeface="+mn-ea"/>
              </a:rPr>
              <a:t> 주로 우주 해적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빚 추심 업체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경쟁자들과의 갈등 상황에서 발생한다</a:t>
            </a:r>
            <a:r>
              <a:rPr lang="en-US" altLang="ko-KR" dirty="0">
                <a:latin typeface="+mn-ea"/>
              </a:rPr>
              <a:t>.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AA2DBCCD-0789-48B0-B4A0-59AD49B6B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Super Light Drive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7AABEFF9-9158-4D34-9B1D-39B2F2211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31</a:t>
            </a:fld>
            <a:endParaRPr lang="ko-KR" altLang="en-US" dirty="0"/>
          </a:p>
        </p:txBody>
      </p:sp>
      <p:sp>
        <p:nvSpPr>
          <p:cNvPr id="8" name="직사각형 7"/>
          <p:cNvSpPr>
            <a:spLocks noChangeAspect="1"/>
          </p:cNvSpPr>
          <p:nvPr/>
        </p:nvSpPr>
        <p:spPr>
          <a:xfrm>
            <a:off x="1786467" y="1558104"/>
            <a:ext cx="5760000" cy="324000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0024533" y="-8467"/>
            <a:ext cx="2159000" cy="1600438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02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게임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진행 개요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천체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NPC</a:t>
            </a: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항해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전투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교역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F5898F7F-868C-416C-8EA2-E9217393CD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0"/>
                    </a14:imgEffect>
                    <a14:imgEffect>
                      <a14:brightnessContrast bright="56000" contrast="4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6467" y="1558104"/>
            <a:ext cx="5760000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450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FEBC6F77-B83D-490D-BC9E-56D628FAE960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wordArtVertRtl"/>
          <a:lstStyle/>
          <a:p>
            <a:pPr algn="ctr"/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진행 개요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B44A0373-7254-40B4-A62A-F37094032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horz" anchor="b">
            <a:normAutofit/>
          </a:bodyPr>
          <a:lstStyle/>
          <a:p>
            <a:pPr marL="0" indent="0" algn="ctr">
              <a:buNone/>
            </a:pPr>
            <a:r>
              <a:rPr lang="ko-KR" altLang="en-US" dirty="0">
                <a:latin typeface="+mn-ea"/>
              </a:rPr>
              <a:t>퀘스트는 단기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퀘스트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장기 퀘스트로 나뉘어진다</a:t>
            </a:r>
            <a:r>
              <a:rPr lang="en-US" altLang="ko-KR" dirty="0">
                <a:latin typeface="+mn-ea"/>
              </a:rPr>
              <a:t>. </a:t>
            </a:r>
            <a:r>
              <a:rPr lang="ko-KR" altLang="en-US" dirty="0">
                <a:latin typeface="+mn-ea"/>
              </a:rPr>
              <a:t>단기 퀘스트는 플레이어가 </a:t>
            </a:r>
            <a:r>
              <a:rPr lang="en-US" altLang="ko-KR" dirty="0">
                <a:latin typeface="+mn-ea"/>
              </a:rPr>
              <a:t>NPC </a:t>
            </a:r>
            <a:r>
              <a:rPr lang="ko-KR" altLang="en-US" dirty="0">
                <a:latin typeface="+mn-ea"/>
              </a:rPr>
              <a:t>로부터 퀘스트를 받은 행성 계 내에서 해결해야 한다</a:t>
            </a:r>
            <a:r>
              <a:rPr lang="en-US" altLang="ko-KR" dirty="0">
                <a:latin typeface="+mn-ea"/>
              </a:rPr>
              <a:t>. </a:t>
            </a:r>
            <a:r>
              <a:rPr lang="ko-KR" altLang="en-US" dirty="0">
                <a:latin typeface="+mn-ea"/>
              </a:rPr>
              <a:t>하지만 의무는 아니다</a:t>
            </a:r>
            <a:r>
              <a:rPr lang="en-US" altLang="ko-KR" dirty="0">
                <a:latin typeface="+mn-ea"/>
              </a:rPr>
              <a:t>. </a:t>
            </a:r>
            <a:r>
              <a:rPr lang="ko-KR" altLang="en-US" dirty="0">
                <a:latin typeface="+mn-ea"/>
              </a:rPr>
              <a:t>장기 퀘스트는 게임 진행의 큰 축을 담당하며 네 종류가 존재한다</a:t>
            </a:r>
            <a:r>
              <a:rPr lang="en-US" altLang="ko-KR" dirty="0">
                <a:latin typeface="+mn-ea"/>
              </a:rPr>
              <a:t>.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AA2DBCCD-0789-48B0-B4A0-59AD49B6B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Super Light Drive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7AABEFF9-9158-4D34-9B1D-39B2F2211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32</a:t>
            </a:fld>
            <a:endParaRPr lang="ko-KR" altLang="en-US" dirty="0"/>
          </a:p>
        </p:txBody>
      </p:sp>
      <p:sp>
        <p:nvSpPr>
          <p:cNvPr id="6" name="직사각형 5"/>
          <p:cNvSpPr>
            <a:spLocks noChangeAspect="1"/>
          </p:cNvSpPr>
          <p:nvPr/>
        </p:nvSpPr>
        <p:spPr>
          <a:xfrm>
            <a:off x="1786467" y="1558104"/>
            <a:ext cx="5760000" cy="324000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0024533" y="-8467"/>
            <a:ext cx="2159000" cy="1600438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02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게임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진행 개요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천체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NPC</a:t>
            </a: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항해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전투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교역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D5DADF70-5FB1-4B69-92E1-84673120A2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65000"/>
                    </a14:imgEffect>
                    <a14:imgEffect>
                      <a14:brightnessContrast bright="54000" contrast="9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6467" y="1558104"/>
            <a:ext cx="5760000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2368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FEBC6F77-B83D-490D-BC9E-56D628FAE960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wordArtVertRtl"/>
          <a:lstStyle/>
          <a:p>
            <a:pPr algn="ctr"/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진행 개요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B44A0373-7254-40B4-A62A-F37094032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horz" anchor="b">
            <a:normAutofit/>
          </a:bodyPr>
          <a:lstStyle/>
          <a:p>
            <a:pPr marL="0" indent="0" algn="ctr">
              <a:buNone/>
            </a:pPr>
            <a:r>
              <a:rPr lang="ko-KR" altLang="en-US" dirty="0">
                <a:latin typeface="+mn-ea"/>
              </a:rPr>
              <a:t>교역은 이벤트 중에서도 교역 선택지가 주어지는 때에 할 수 있다</a:t>
            </a:r>
            <a:r>
              <a:rPr lang="en-US" altLang="ko-KR" dirty="0">
                <a:latin typeface="+mn-ea"/>
              </a:rPr>
              <a:t>. </a:t>
            </a:r>
            <a:r>
              <a:rPr lang="ko-KR" altLang="en-US" dirty="0">
                <a:latin typeface="+mn-ea"/>
              </a:rPr>
              <a:t>교역 시도는 선택지가 존재하는 이벤트라면 언제든지 가능하지만</a:t>
            </a:r>
            <a:r>
              <a:rPr lang="en-US" altLang="ko-KR" dirty="0">
                <a:latin typeface="+mn-ea"/>
              </a:rPr>
              <a:t>,</a:t>
            </a:r>
            <a:r>
              <a:rPr lang="ko-KR" altLang="en-US" dirty="0">
                <a:latin typeface="+mn-ea"/>
              </a:rPr>
              <a:t> 적대적인 </a:t>
            </a:r>
            <a:r>
              <a:rPr lang="en-US" altLang="ko-KR" dirty="0">
                <a:latin typeface="+mn-ea"/>
              </a:rPr>
              <a:t>NPC </a:t>
            </a:r>
            <a:r>
              <a:rPr lang="ko-KR" altLang="en-US" dirty="0">
                <a:latin typeface="+mn-ea"/>
              </a:rPr>
              <a:t>가 많이 등장하므로 실행은 제한적이다</a:t>
            </a:r>
            <a:r>
              <a:rPr lang="en-US" altLang="ko-KR" dirty="0">
                <a:latin typeface="+mn-ea"/>
              </a:rPr>
              <a:t>.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AA2DBCCD-0789-48B0-B4A0-59AD49B6B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Super Light Drive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7AABEFF9-9158-4D34-9B1D-39B2F2211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33</a:t>
            </a:fld>
            <a:endParaRPr lang="ko-KR" altLang="en-US" dirty="0"/>
          </a:p>
        </p:txBody>
      </p:sp>
      <p:sp>
        <p:nvSpPr>
          <p:cNvPr id="9" name="직사각형 8"/>
          <p:cNvSpPr>
            <a:spLocks noChangeAspect="1"/>
          </p:cNvSpPr>
          <p:nvPr/>
        </p:nvSpPr>
        <p:spPr>
          <a:xfrm>
            <a:off x="1786467" y="1558104"/>
            <a:ext cx="5760000" cy="324000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0024533" y="-8467"/>
            <a:ext cx="2159000" cy="1600438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02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게임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진행 개요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천체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NPC</a:t>
            </a: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항해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전투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교역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3E3C6AE6-479B-4C94-88AD-730ED43ED0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75000"/>
                    </a14:imgEffect>
                    <a14:imgEffect>
                      <a14:brightnessContrast bright="83000" contrast="8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6467" y="1558104"/>
            <a:ext cx="5760000" cy="324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69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FEBC6F77-B83D-490D-BC9E-56D628FAE960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wordArtVertRtl"/>
          <a:lstStyle/>
          <a:p>
            <a:pPr algn="ctr"/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진행</a:t>
            </a:r>
            <a:r>
              <a:rPr lang="en-US" altLang="ko-KR" dirty="0"/>
              <a:t> </a:t>
            </a:r>
            <a:r>
              <a:rPr lang="ko-KR" altLang="en-US" dirty="0"/>
              <a:t>개요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B44A0373-7254-40B4-A62A-F37094032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horz">
            <a:normAutofit/>
          </a:bodyPr>
          <a:lstStyle/>
          <a:p>
            <a:pPr marL="0" indent="0">
              <a:buNone/>
            </a:pPr>
            <a:r>
              <a:rPr lang="ko-KR" altLang="en-US" dirty="0"/>
              <a:t>시스템 기획과 레벨 디자인의 방식은 같으나 대게 시스템은 눈에 보이지 않는다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ko-KR" altLang="en-US" dirty="0"/>
              <a:t>시스템 기획이 최우선이다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ko-KR" altLang="en-US" dirty="0"/>
              <a:t>레벨 디자인에선 기획자의 의도가 명확하게 보여야 한다</a:t>
            </a:r>
            <a:r>
              <a:rPr lang="en-US" altLang="ko-KR" dirty="0"/>
              <a:t>. </a:t>
            </a:r>
            <a:r>
              <a:rPr lang="ko-KR" altLang="en-US" dirty="0"/>
              <a:t>가정을 두는 데에 시작과 끝이 어디인가를 알아야 한다</a:t>
            </a:r>
            <a:r>
              <a:rPr lang="en-US" altLang="ko-KR" dirty="0"/>
              <a:t>. </a:t>
            </a:r>
            <a:r>
              <a:rPr lang="ko-KR" altLang="en-US" dirty="0"/>
              <a:t>주먹구구 식으로 하지 말고 시스템에 맞춘다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ko-KR" altLang="en-US" dirty="0"/>
              <a:t>플레이 하는 구획 </a:t>
            </a:r>
            <a:r>
              <a:rPr lang="en-US" altLang="ko-KR" dirty="0"/>
              <a:t>(</a:t>
            </a:r>
            <a:r>
              <a:rPr lang="ko-KR" altLang="en-US" dirty="0"/>
              <a:t>월드</a:t>
            </a:r>
            <a:r>
              <a:rPr lang="en-US" altLang="ko-KR" dirty="0"/>
              <a:t>)</a:t>
            </a:r>
            <a:r>
              <a:rPr lang="ko-KR" altLang="en-US" dirty="0"/>
              <a:t>를 먼저 소개하는 것이 좋다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ko-KR" altLang="en-US" dirty="0"/>
              <a:t>전투는 제일 중요하다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ko-KR" altLang="en-US" dirty="0"/>
              <a:t>플레이 중 의도를 벗어난 행동을 막는 방책</a:t>
            </a:r>
            <a:r>
              <a:rPr lang="en-US" altLang="ko-KR" dirty="0"/>
              <a:t>: </a:t>
            </a:r>
            <a:r>
              <a:rPr lang="ko-KR" altLang="en-US" dirty="0"/>
              <a:t>방책이 다양하면 플레이 방식도 다양해진다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ko-KR" altLang="en-US" dirty="0"/>
              <a:t>플레이어 소유 자원</a:t>
            </a:r>
            <a:r>
              <a:rPr lang="en-US" altLang="ko-KR" dirty="0"/>
              <a:t>(</a:t>
            </a:r>
            <a:r>
              <a:rPr lang="ko-KR" altLang="en-US" dirty="0"/>
              <a:t>돈</a:t>
            </a:r>
            <a:r>
              <a:rPr lang="en-US" altLang="ko-KR" dirty="0"/>
              <a:t>) -&gt; </a:t>
            </a:r>
            <a:r>
              <a:rPr lang="ko-KR" altLang="en-US" dirty="0"/>
              <a:t>어떤 단위</a:t>
            </a:r>
            <a:r>
              <a:rPr lang="en-US" altLang="ko-KR" dirty="0"/>
              <a:t>(</a:t>
            </a:r>
            <a:r>
              <a:rPr lang="ko-KR" altLang="en-US" dirty="0"/>
              <a:t>소유 유닛</a:t>
            </a:r>
            <a:r>
              <a:rPr lang="en-US" altLang="ko-KR" dirty="0"/>
              <a:t>, </a:t>
            </a:r>
            <a:r>
              <a:rPr lang="ko-KR" altLang="en-US" dirty="0"/>
              <a:t>건물</a:t>
            </a:r>
            <a:r>
              <a:rPr lang="en-US" altLang="ko-KR" dirty="0"/>
              <a:t>, </a:t>
            </a:r>
            <a:r>
              <a:rPr lang="ko-KR" altLang="en-US" dirty="0"/>
              <a:t>아이템 등</a:t>
            </a:r>
            <a:r>
              <a:rPr lang="en-US" altLang="ko-KR" dirty="0"/>
              <a:t>)=</a:t>
            </a:r>
            <a:r>
              <a:rPr lang="ko-KR" altLang="en-US" dirty="0"/>
              <a:t>공격력 </a:t>
            </a:r>
            <a:r>
              <a:rPr lang="en-US" altLang="ko-KR" dirty="0"/>
              <a:t>-&gt; </a:t>
            </a:r>
            <a:r>
              <a:rPr lang="ko-KR" altLang="en-US" dirty="0"/>
              <a:t>피해 량</a:t>
            </a:r>
            <a:r>
              <a:rPr lang="en-US" altLang="ko-KR" dirty="0"/>
              <a:t>=</a:t>
            </a:r>
            <a:r>
              <a:rPr lang="ko-KR" altLang="en-US" dirty="0"/>
              <a:t>공격력</a:t>
            </a:r>
            <a:r>
              <a:rPr lang="en-US" altLang="ko-KR" dirty="0"/>
              <a:t>-</a:t>
            </a:r>
            <a:r>
              <a:rPr lang="ko-KR" altLang="en-US" dirty="0"/>
              <a:t>방어력 </a:t>
            </a:r>
            <a:r>
              <a:rPr lang="en-US" altLang="ko-KR" dirty="0"/>
              <a:t>-&gt; </a:t>
            </a:r>
            <a:r>
              <a:rPr lang="ko-KR" altLang="en-US" dirty="0"/>
              <a:t>체력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현질 </a:t>
            </a:r>
            <a:r>
              <a:rPr lang="en-US" altLang="ko-KR" dirty="0"/>
              <a:t>-&gt; </a:t>
            </a:r>
            <a:r>
              <a:rPr lang="ko-KR" altLang="en-US" dirty="0"/>
              <a:t>돈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함선</a:t>
            </a:r>
            <a:r>
              <a:rPr lang="en-US" altLang="ko-KR" dirty="0"/>
              <a:t>: </a:t>
            </a:r>
            <a:r>
              <a:rPr lang="ko-KR" altLang="en-US" dirty="0"/>
              <a:t>무기 가동 애니메이션</a:t>
            </a:r>
            <a:r>
              <a:rPr lang="en-US" altLang="ko-KR" dirty="0"/>
              <a:t>, </a:t>
            </a:r>
            <a:r>
              <a:rPr lang="ko-KR" altLang="en-US" dirty="0"/>
              <a:t>피격 시 진동 </a:t>
            </a:r>
            <a:r>
              <a:rPr lang="en-US" altLang="ko-KR" dirty="0"/>
              <a:t>(</a:t>
            </a:r>
            <a:r>
              <a:rPr lang="ko-KR" altLang="en-US" dirty="0"/>
              <a:t>체력</a:t>
            </a:r>
            <a:r>
              <a:rPr lang="en-US" altLang="ko-KR" dirty="0"/>
              <a:t>, </a:t>
            </a:r>
            <a:r>
              <a:rPr lang="ko-KR" altLang="en-US" dirty="0"/>
              <a:t>보호막 바도 진동</a:t>
            </a:r>
            <a:r>
              <a:rPr lang="en-US" altLang="ko-KR" dirty="0"/>
              <a:t>)</a:t>
            </a:r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AA2DBCCD-0789-48B0-B4A0-59AD49B6B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Super Light Drive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7AABEFF9-9158-4D34-9B1D-39B2F2211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34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024533" y="-8467"/>
            <a:ext cx="2159000" cy="1600438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02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게임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진행 개요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천체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NPC</a:t>
            </a: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항해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전투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교역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63126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FEBC6F77-B83D-490D-BC9E-56D628FAE960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wordArtVertRtl"/>
          <a:lstStyle/>
          <a:p>
            <a:pPr algn="ctr"/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천체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B44A0373-7254-40B4-A62A-F37094032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horz"/>
          <a:lstStyle/>
          <a:p>
            <a:pPr marL="0" indent="0" algn="ctr">
              <a:buNone/>
            </a:pPr>
            <a:r>
              <a:rPr lang="ko-KR" altLang="en-US" dirty="0"/>
              <a:t>행성</a:t>
            </a:r>
            <a:endParaRPr lang="en-US" altLang="ko-KR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AA2DBCCD-0789-48B0-B4A0-59AD49B6B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Super Light Drive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7AABEFF9-9158-4D34-9B1D-39B2F2211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35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024533" y="-8467"/>
            <a:ext cx="2159000" cy="1600438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02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게임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진행 개요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천체</a:t>
            </a:r>
            <a:endParaRPr lang="en-US" altLang="ko-KR" sz="1400" dirty="0">
              <a:effectLst>
                <a:glow rad="101600">
                  <a:schemeClr val="accent5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NPC</a:t>
            </a: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항해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전투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교역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A7C616E6-F258-463F-82E4-8DF2B47845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0"/>
                    </a14:imgEffect>
                    <a14:imgEffect>
                      <a14:brightnessContrast bright="75000" contrast="-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527" y="972086"/>
            <a:ext cx="7851932" cy="4456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4349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FEBC6F77-B83D-490D-BC9E-56D628FAE960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wordArtVertRtl"/>
          <a:lstStyle/>
          <a:p>
            <a:pPr algn="ctr"/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천체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B44A0373-7254-40B4-A62A-F37094032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horz"/>
          <a:lstStyle/>
          <a:p>
            <a:pPr marL="0" indent="0" algn="ctr">
              <a:buNone/>
            </a:pPr>
            <a:r>
              <a:rPr lang="ko-KR" altLang="en-US" dirty="0"/>
              <a:t>천체</a:t>
            </a:r>
            <a:endParaRPr lang="en-US" altLang="ko-KR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AA2DBCCD-0789-48B0-B4A0-59AD49B6B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Super Light Drive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7AABEFF9-9158-4D34-9B1D-39B2F2211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36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024533" y="-8467"/>
            <a:ext cx="2159000" cy="1600438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02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게임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진행 개요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천체</a:t>
            </a:r>
            <a:endParaRPr lang="en-US" altLang="ko-KR" sz="1400" dirty="0">
              <a:effectLst>
                <a:glow rad="101600">
                  <a:schemeClr val="accent5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NPC</a:t>
            </a: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항해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전투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교역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A50676DE-2137-4DE2-B979-2C9B592D70C8}"/>
              </a:ext>
            </a:extLst>
          </p:cNvPr>
          <p:cNvPicPr>
            <a:picLocks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0"/>
                    </a14:imgEffect>
                    <a14:imgEffect>
                      <a14:brightnessContrast bright="68000" contrast="7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45" t="-1" r="451" b="4252"/>
          <a:stretch/>
        </p:blipFill>
        <p:spPr>
          <a:xfrm>
            <a:off x="662399" y="971999"/>
            <a:ext cx="7851600" cy="445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8511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FEBC6F77-B83D-490D-BC9E-56D628FAE960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wordArtVertRtl"/>
          <a:lstStyle/>
          <a:p>
            <a:pPr algn="ctr"/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NPC</a:t>
            </a:r>
            <a:endParaRPr lang="ko-KR" altLang="en-US" dirty="0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B44A0373-7254-40B4-A62A-F37094032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81343" y="609600"/>
            <a:ext cx="7832116" cy="5181600"/>
          </a:xfrm>
        </p:spPr>
        <p:txBody>
          <a:bodyPr vert="horz"/>
          <a:lstStyle/>
          <a:p>
            <a:pPr marL="0" indent="0" algn="ctr">
              <a:buNone/>
            </a:pPr>
            <a:r>
              <a:rPr lang="en-US" altLang="ko-KR" dirty="0"/>
              <a:t>6</a:t>
            </a:r>
            <a:r>
              <a:rPr lang="ko-KR" altLang="en-US" dirty="0"/>
              <a:t>종의 외계 종족</a:t>
            </a:r>
            <a:endParaRPr lang="en-US" altLang="ko-KR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AA2DBCCD-0789-48B0-B4A0-59AD49B6B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Super Light Drive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7AABEFF9-9158-4D34-9B1D-39B2F2211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37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024533" y="-8467"/>
            <a:ext cx="2159000" cy="1600438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02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게임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진행 개요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천체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en-US" altLang="ko-KR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NPC</a:t>
            </a: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항해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전투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교역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D837651B-B76B-44E5-92B4-D7A5B0A62E02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6000"/>
                    </a14:imgEffect>
                    <a14:imgEffect>
                      <a14:brightnessContrast bright="26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799" y="971999"/>
            <a:ext cx="7851600" cy="445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6784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FEBC6F77-B83D-490D-BC9E-56D628FAE960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wordArtVertRtl"/>
          <a:lstStyle/>
          <a:p>
            <a:pPr algn="ctr"/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NPC</a:t>
            </a:r>
            <a:endParaRPr lang="ko-KR" altLang="en-US" dirty="0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B44A0373-7254-40B4-A62A-F37094032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horz"/>
          <a:lstStyle/>
          <a:p>
            <a:pPr marL="0" indent="0" algn="ctr">
              <a:buNone/>
            </a:pPr>
            <a:endParaRPr lang="en-US" altLang="ko-KR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AA2DBCCD-0789-48B0-B4A0-59AD49B6B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Super Light Drive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7AABEFF9-9158-4D34-9B1D-39B2F2211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38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024533" y="-8467"/>
            <a:ext cx="2159000" cy="1600438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02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게임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진행 개요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천체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en-US" altLang="ko-KR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NPC</a:t>
            </a: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항해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전투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교역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8795501"/>
              </p:ext>
            </p:extLst>
          </p:nvPr>
        </p:nvGraphicFramePr>
        <p:xfrm>
          <a:off x="694267" y="618070"/>
          <a:ext cx="7831670" cy="5215464"/>
        </p:xfrm>
        <a:graphic>
          <a:graphicData uri="http://schemas.openxmlformats.org/drawingml/2006/table">
            <a:tbl>
              <a:tblPr firstRow="1" firstCol="1" bandRow="1">
                <a:tableStyleId>{37CE84F3-28C3-443E-9E96-99CF82512B78}</a:tableStyleId>
              </a:tblPr>
              <a:tblGrid>
                <a:gridCol w="105833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7928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88658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35104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11881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118810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1118810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</a:tblGrid>
              <a:tr h="77386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종족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2">
                        <a:alphaModFix amt="30000"/>
                      </a:blip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체력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2">
                        <a:alphaModFix amt="30000"/>
                      </a:blip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공격력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2">
                        <a:alphaModFix amt="30000"/>
                      </a:blip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공격</a:t>
                      </a:r>
                      <a:r>
                        <a:rPr lang="en-US" altLang="ko-KR" dirty="0"/>
                        <a:t/>
                      </a:r>
                      <a:br>
                        <a:rPr lang="en-US" altLang="ko-KR" dirty="0"/>
                      </a:br>
                      <a:r>
                        <a:rPr lang="ko-KR" altLang="en-US" dirty="0"/>
                        <a:t>속도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2">
                        <a:alphaModFix amt="30000"/>
                      </a:blip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이동</a:t>
                      </a:r>
                      <a:r>
                        <a:rPr lang="en-US" altLang="ko-KR" dirty="0"/>
                        <a:t/>
                      </a:r>
                      <a:br>
                        <a:rPr lang="en-US" altLang="ko-KR" dirty="0"/>
                      </a:br>
                      <a:r>
                        <a:rPr lang="ko-KR" altLang="en-US" dirty="0"/>
                        <a:t>속도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2">
                        <a:alphaModFix amt="30000"/>
                      </a:blip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수리 속도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2">
                        <a:alphaModFix amt="30000"/>
                      </a:blip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저항력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2">
                        <a:alphaModFix amt="30000"/>
                      </a:blip>
                      <a:srcRect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7402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인간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100</a:t>
                      </a:r>
                      <a:endParaRPr lang="ko-KR" altLang="en-US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3</a:t>
                      </a:r>
                      <a:endParaRPr lang="ko-KR" altLang="en-US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2 </a:t>
                      </a:r>
                      <a:r>
                        <a:rPr lang="ko-KR" alt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</a:t>
                      </a:r>
                      <a:endParaRPr lang="ko-KR" altLang="en-US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</a:t>
                      </a:r>
                      <a:endParaRPr lang="ko-KR" altLang="en-US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-</a:t>
                      </a:r>
                      <a:endParaRPr lang="ko-KR" altLang="en-US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7402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버그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100</a:t>
                      </a:r>
                      <a:endParaRPr lang="ko-KR" altLang="en-US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4</a:t>
                      </a:r>
                      <a:endParaRPr lang="ko-KR" altLang="en-US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1.5 </a:t>
                      </a:r>
                      <a:r>
                        <a:rPr lang="ko-KR" alt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1.5</a:t>
                      </a:r>
                      <a:endParaRPr lang="ko-KR" altLang="en-US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0.5</a:t>
                      </a:r>
                      <a:endParaRPr lang="ko-KR" altLang="en-US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-</a:t>
                      </a:r>
                      <a:endParaRPr lang="ko-KR" altLang="en-US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7402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락맨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150</a:t>
                      </a:r>
                      <a:endParaRPr lang="ko-KR" altLang="en-US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3</a:t>
                      </a:r>
                      <a:endParaRPr lang="ko-KR" altLang="en-US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2 </a:t>
                      </a:r>
                      <a:r>
                        <a:rPr lang="ko-KR" alt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0.5</a:t>
                      </a:r>
                      <a:endParaRPr lang="ko-KR" altLang="en-US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</a:t>
                      </a:r>
                      <a:endParaRPr lang="ko-KR" altLang="en-US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폭발 피해</a:t>
                      </a:r>
                      <a:endParaRPr lang="en-US" altLang="ko-KR" sz="14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  <a:p>
                      <a:pPr algn="ctr" latinLnBrk="1"/>
                      <a:r>
                        <a:rPr lang="en-US" altLang="ko-KR" sz="14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–50%</a:t>
                      </a:r>
                      <a:endParaRPr lang="ko-KR" altLang="en-US" sz="14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7402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드로이드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100</a:t>
                      </a:r>
                      <a:endParaRPr lang="ko-KR" altLang="en-US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3</a:t>
                      </a:r>
                      <a:endParaRPr lang="ko-KR" altLang="en-US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2.5 </a:t>
                      </a:r>
                      <a:r>
                        <a:rPr lang="ko-KR" alt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</a:t>
                      </a:r>
                      <a:endParaRPr lang="ko-KR" altLang="en-US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2</a:t>
                      </a:r>
                      <a:endParaRPr lang="ko-KR" altLang="en-US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-</a:t>
                      </a:r>
                      <a:endParaRPr lang="ko-KR" altLang="en-US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7402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크리스탈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80</a:t>
                      </a:r>
                      <a:endParaRPr lang="ko-KR" altLang="en-US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5</a:t>
                      </a:r>
                      <a:endParaRPr lang="ko-KR" altLang="en-US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2 </a:t>
                      </a:r>
                      <a:r>
                        <a:rPr lang="ko-KR" alt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1.5</a:t>
                      </a:r>
                      <a:endParaRPr lang="ko-KR" altLang="en-US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</a:t>
                      </a:r>
                      <a:endParaRPr lang="ko-KR" altLang="en-US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레이저 피해 </a:t>
                      </a:r>
                      <a:r>
                        <a:rPr lang="en-US" altLang="ko-KR" sz="14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-30%</a:t>
                      </a:r>
                      <a:endParaRPr lang="ko-KR" altLang="en-US" sz="14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7402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텔레킨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100</a:t>
                      </a:r>
                      <a:endParaRPr lang="ko-KR" altLang="en-US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3</a:t>
                      </a:r>
                      <a:endParaRPr lang="ko-KR" altLang="en-US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2 </a:t>
                      </a:r>
                      <a:r>
                        <a:rPr lang="ko-KR" alt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2</a:t>
                      </a:r>
                      <a:endParaRPr lang="ko-KR" altLang="en-US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1.5</a:t>
                      </a:r>
                      <a:endParaRPr lang="ko-KR" altLang="en-US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-</a:t>
                      </a:r>
                      <a:endParaRPr lang="ko-KR" altLang="en-US" sz="14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4265994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FEBC6F77-B83D-490D-BC9E-56D628FAE960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wordArtVertRtl"/>
          <a:lstStyle/>
          <a:p>
            <a:pPr algn="ctr"/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NPC</a:t>
            </a:r>
            <a:endParaRPr lang="ko-KR" altLang="en-US" dirty="0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B44A0373-7254-40B4-A62A-F37094032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horz"/>
          <a:lstStyle/>
          <a:p>
            <a:pPr marL="0" indent="0" algn="ctr">
              <a:buNone/>
            </a:pPr>
            <a:endParaRPr lang="en-US" altLang="ko-KR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AA2DBCCD-0789-48B0-B4A0-59AD49B6B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Super Light Drive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7AABEFF9-9158-4D34-9B1D-39B2F2211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39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024533" y="-8467"/>
            <a:ext cx="2159000" cy="1600438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02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게임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진행 개요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천체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en-US" altLang="ko-KR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NPC</a:t>
            </a: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항해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전투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교역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2363165"/>
              </p:ext>
            </p:extLst>
          </p:nvPr>
        </p:nvGraphicFramePr>
        <p:xfrm>
          <a:off x="694267" y="618070"/>
          <a:ext cx="7831671" cy="5215464"/>
        </p:xfrm>
        <a:graphic>
          <a:graphicData uri="http://schemas.openxmlformats.org/drawingml/2006/table">
            <a:tbl>
              <a:tblPr firstRow="1" firstCol="1" bandRow="1">
                <a:tableStyleId>{37CE84F3-28C3-443E-9E96-99CF82512B78}</a:tableStyleId>
              </a:tblPr>
              <a:tblGrid>
                <a:gridCol w="105833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6482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125138">
                  <a:extLst>
                    <a:ext uri="{9D8B030D-6E8A-4147-A177-3AD203B41FA5}">
                      <a16:colId xmlns:a16="http://schemas.microsoft.com/office/drawing/2014/main" xmlns="" val="1837706137"/>
                    </a:ext>
                  </a:extLst>
                </a:gridCol>
              </a:tblGrid>
              <a:tr h="77386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종족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2">
                        <a:alphaModFix amt="30000"/>
                      </a:blip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특수 능력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2">
                        <a:alphaModFix amt="30000"/>
                      </a:blip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게임 내 출몰 빈도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2">
                        <a:alphaModFix amt="30000"/>
                      </a:blip>
                      <a:srcRect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7402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인간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</a:t>
                      </a:r>
                      <a:r>
                        <a:rPr lang="ko-KR" altLang="en-US" sz="16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시설 숙련도가  </a:t>
                      </a:r>
                      <a:r>
                        <a:rPr lang="en-US" altLang="ko-KR" sz="16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10% </a:t>
                      </a:r>
                      <a:r>
                        <a:rPr lang="ko-KR" altLang="en-US" sz="16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빠르게 상승한다</a:t>
                      </a:r>
                      <a:r>
                        <a:rPr lang="en-US" altLang="ko-KR" sz="16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높음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7402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버그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-</a:t>
                      </a:r>
                      <a:endParaRPr lang="ko-KR" altLang="en-US" sz="16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높음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7402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락맨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화염에 피해를 입지 않는다</a:t>
                      </a:r>
                      <a:r>
                        <a:rPr lang="en-US" altLang="ko-KR" sz="16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.</a:t>
                      </a:r>
                      <a:endParaRPr lang="ko-KR" altLang="en-US" sz="16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낮음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7402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드로이드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</a:t>
                      </a:r>
                      <a:r>
                        <a:rPr lang="ko-KR" altLang="en-US" sz="16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시설 관제 시 해당 시설의 내구도를 </a:t>
                      </a:r>
                      <a:r>
                        <a:rPr lang="en-US" altLang="ko-KR" sz="16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 </a:t>
                      </a:r>
                      <a:r>
                        <a:rPr lang="ko-KR" altLang="en-US" sz="16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상승시킨다</a:t>
                      </a:r>
                      <a:r>
                        <a:rPr lang="en-US" altLang="ko-KR" sz="16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.</a:t>
                      </a:r>
                      <a:endParaRPr lang="ko-KR" altLang="en-US" sz="16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중간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7402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크리스탈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-</a:t>
                      </a:r>
                      <a:endParaRPr lang="ko-KR" altLang="en-US" sz="16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중간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7402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텔레킨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</a:t>
                      </a:r>
                      <a:r>
                        <a:rPr lang="ko-KR" altLang="en-US" sz="16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기절</a:t>
                      </a:r>
                      <a:r>
                        <a:rPr lang="en-US" altLang="ko-KR" sz="16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, </a:t>
                      </a:r>
                      <a:r>
                        <a:rPr lang="ko-KR" altLang="en-US" sz="16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마비에 걸리지 않는다</a:t>
                      </a:r>
                      <a:r>
                        <a:rPr lang="en-US" altLang="ko-KR" sz="16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.</a:t>
                      </a:r>
                      <a:endParaRPr lang="ko-KR" altLang="en-US" sz="16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낮음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241221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FEBC6F77-B83D-490D-BC9E-56D628FAE960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wordArtVertRtl"/>
          <a:lstStyle/>
          <a:p>
            <a:pPr algn="ctr"/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게임 컨셉트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B44A0373-7254-40B4-A62A-F37094032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horz"/>
          <a:lstStyle/>
          <a:p>
            <a:pPr marL="0" indent="0" algn="ctr">
              <a:buNone/>
            </a:pPr>
            <a:endParaRPr lang="en-US" altLang="ko-KR" dirty="0"/>
          </a:p>
          <a:p>
            <a:pPr marL="0" indent="0" algn="ctr">
              <a:buNone/>
            </a:pPr>
            <a:endParaRPr lang="en-US" altLang="ko-KR" dirty="0"/>
          </a:p>
          <a:p>
            <a:pPr marL="0" indent="0" algn="ctr">
              <a:buNone/>
            </a:pPr>
            <a:r>
              <a:rPr lang="ko-KR" altLang="en-US" sz="2000" dirty="0">
                <a:latin typeface="+mj-ea"/>
                <a:ea typeface="+mj-ea"/>
              </a:rPr>
              <a:t>미지의 세계에서는 오래 살아남는 자가 강한 것이다</a:t>
            </a:r>
            <a:r>
              <a:rPr lang="en-US" altLang="ko-KR" sz="2000" dirty="0">
                <a:latin typeface="+mj-ea"/>
                <a:ea typeface="+mj-ea"/>
              </a:rPr>
              <a:t>!</a:t>
            </a:r>
            <a:endParaRPr lang="en-US" altLang="ko-KR" dirty="0"/>
          </a:p>
          <a:p>
            <a:r>
              <a:rPr lang="ko-KR" altLang="en-US" dirty="0"/>
              <a:t>고철에서 철옹성 까지</a:t>
            </a:r>
            <a:r>
              <a:rPr lang="en-US" altLang="ko-KR" dirty="0"/>
              <a:t>. </a:t>
            </a:r>
            <a:r>
              <a:rPr lang="ko-KR" altLang="en-US" dirty="0"/>
              <a:t>깊디 깊은 우주를 탐험하며 강해져라</a:t>
            </a:r>
            <a:r>
              <a:rPr lang="en-US" altLang="ko-KR" dirty="0"/>
              <a:t>!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AA2DBCCD-0789-48B0-B4A0-59AD49B6B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Super Light Drive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7AABEFF9-9158-4D34-9B1D-39B2F2211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4</a:t>
            </a:fld>
            <a:endParaRPr lang="ko-KR" altLang="en-US" dirty="0"/>
          </a:p>
        </p:txBody>
      </p:sp>
      <p:graphicFrame>
        <p:nvGraphicFramePr>
          <p:cNvPr id="6" name="다이어그램 5"/>
          <p:cNvGraphicFramePr/>
          <p:nvPr>
            <p:extLst>
              <p:ext uri="{D42A27DB-BD31-4B8C-83A1-F6EECF244321}">
                <p14:modId xmlns:p14="http://schemas.microsoft.com/office/powerpoint/2010/main" val="297523098"/>
              </p:ext>
            </p:extLst>
          </p:nvPr>
        </p:nvGraphicFramePr>
        <p:xfrm>
          <a:off x="736601" y="2386740"/>
          <a:ext cx="7924799" cy="32181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0024533" y="-8467"/>
            <a:ext cx="2159000" cy="1815882"/>
          </a:xfrm>
          <a:prstGeom prst="rect">
            <a:avLst/>
          </a:prstGeom>
          <a:blipFill dpi="0" rotWithShape="1">
            <a:blip r:embed="rId7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01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기획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게임 컨셉트</a:t>
            </a:r>
            <a:endParaRPr lang="en-US" altLang="ko-KR" sz="1400" dirty="0">
              <a:effectLst>
                <a:glow rad="101600">
                  <a:schemeClr val="accent5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세계관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스토리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시스템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인터페이스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조작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사양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7913030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FEBC6F77-B83D-490D-BC9E-56D628FAE960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wordArtVertRtl"/>
          <a:lstStyle/>
          <a:p>
            <a:pPr algn="ctr"/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항해</a:t>
            </a:r>
            <a:r>
              <a:rPr lang="en-US" altLang="ko-KR" dirty="0"/>
              <a:t> (1)</a:t>
            </a:r>
            <a:endParaRPr lang="ko-KR" altLang="en-US" dirty="0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B44A0373-7254-40B4-A62A-F37094032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horz"/>
          <a:lstStyle/>
          <a:p>
            <a:pPr marL="0" indent="0" algn="ctr">
              <a:buNone/>
            </a:pPr>
            <a:r>
              <a:rPr lang="ko-KR" altLang="en-US" dirty="0"/>
              <a:t>소형 함선</a:t>
            </a:r>
            <a:r>
              <a:rPr lang="en-US" altLang="ko-KR" dirty="0"/>
              <a:t>, </a:t>
            </a:r>
            <a:r>
              <a:rPr lang="ko-KR" altLang="en-US" dirty="0"/>
              <a:t>조타실</a:t>
            </a:r>
            <a:r>
              <a:rPr lang="en-US" altLang="ko-KR" dirty="0"/>
              <a:t>, </a:t>
            </a:r>
            <a:r>
              <a:rPr lang="ko-KR" altLang="en-US" dirty="0"/>
              <a:t>보호막 </a:t>
            </a:r>
            <a:r>
              <a:rPr lang="en-US" altLang="ko-KR" dirty="0"/>
              <a:t>/ </a:t>
            </a:r>
            <a:r>
              <a:rPr lang="ko-KR" altLang="en-US" dirty="0"/>
              <a:t>무기 관제소</a:t>
            </a:r>
            <a:r>
              <a:rPr lang="en-US" altLang="ko-KR" dirty="0"/>
              <a:t>, </a:t>
            </a:r>
            <a:r>
              <a:rPr lang="ko-KR" altLang="en-US" dirty="0"/>
              <a:t>창고</a:t>
            </a:r>
            <a:r>
              <a:rPr lang="en-US" altLang="ko-KR" dirty="0"/>
              <a:t>, </a:t>
            </a:r>
            <a:r>
              <a:rPr lang="ko-KR" altLang="en-US" dirty="0"/>
              <a:t>엔진</a:t>
            </a:r>
            <a:r>
              <a:rPr lang="en-US" altLang="ko-KR" dirty="0"/>
              <a:t>, 2</a:t>
            </a:r>
            <a:r>
              <a:rPr lang="ko-KR" altLang="en-US" dirty="0"/>
              <a:t>연발 레이저</a:t>
            </a:r>
            <a:r>
              <a:rPr lang="en-US" altLang="ko-KR" dirty="0"/>
              <a:t>, </a:t>
            </a:r>
            <a:r>
              <a:rPr lang="ko-KR" altLang="en-US" dirty="0"/>
              <a:t>승무원 셋</a:t>
            </a:r>
            <a:endParaRPr lang="en-US" altLang="ko-KR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AA2DBCCD-0789-48B0-B4A0-59AD49B6B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Super Light Drive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7AABEFF9-9158-4D34-9B1D-39B2F2211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40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024533" y="-8467"/>
            <a:ext cx="2159000" cy="1600438"/>
          </a:xfrm>
          <a:prstGeom prst="rect">
            <a:avLst/>
          </a:prstGeom>
          <a:blipFill dpi="0" rotWithShape="1">
            <a:blip r:embed="rId3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02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게임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진행 개요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천체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NPC</a:t>
            </a:r>
          </a:p>
          <a:p>
            <a:pPr algn="ctr"/>
            <a:r>
              <a:rPr lang="ko-KR" altLang="en-US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항해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전투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교역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F86DBE86-BFA0-4FC2-AEAA-A8190A078BA0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95000"/>
                    </a14:imgEffect>
                    <a14:imgEffect>
                      <a14:brightnessContrast bright="73000" contrast="7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798" y="971999"/>
            <a:ext cx="7851600" cy="445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76120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FEBC6F77-B83D-490D-BC9E-56D628FAE960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wordArtVertRtl"/>
          <a:lstStyle/>
          <a:p>
            <a:pPr algn="ctr"/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항해</a:t>
            </a:r>
            <a:r>
              <a:rPr lang="en-US" altLang="ko-KR" dirty="0"/>
              <a:t> (2)</a:t>
            </a:r>
            <a:endParaRPr lang="ko-KR" altLang="en-US" dirty="0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B44A0373-7254-40B4-A62A-F37094032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horz"/>
          <a:lstStyle/>
          <a:p>
            <a:pPr marL="0" indent="0" algn="ctr">
              <a:buNone/>
            </a:pPr>
            <a:r>
              <a:rPr lang="ko-KR" altLang="en-US" dirty="0"/>
              <a:t>함선 공간이동 </a:t>
            </a:r>
            <a:r>
              <a:rPr lang="en-US" altLang="ko-KR" dirty="0"/>
              <a:t>= </a:t>
            </a:r>
            <a:r>
              <a:rPr lang="ko-KR" altLang="en-US" dirty="0"/>
              <a:t>한 턴 넘기기</a:t>
            </a:r>
            <a:endParaRPr lang="en-US" altLang="ko-KR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AA2DBCCD-0789-48B0-B4A0-59AD49B6B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Super Light Drive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7AABEFF9-9158-4D34-9B1D-39B2F2211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41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024533" y="-8467"/>
            <a:ext cx="2159000" cy="1600438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02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게임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진행 개요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천체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NPC</a:t>
            </a:r>
          </a:p>
          <a:p>
            <a:pPr algn="ctr"/>
            <a:r>
              <a:rPr lang="ko-KR" altLang="en-US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항해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전투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교역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4518DEC6-FB78-4A5B-BD48-06BD2D4B3F88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63000"/>
                    </a14:imgEffect>
                    <a14:imgEffect>
                      <a14:brightnessContrast bright="75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792" y="971999"/>
            <a:ext cx="7851600" cy="445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89283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FEBC6F77-B83D-490D-BC9E-56D628FAE960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wordArtVertRtl"/>
          <a:lstStyle/>
          <a:p>
            <a:pPr algn="ctr"/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항해</a:t>
            </a:r>
            <a:r>
              <a:rPr lang="en-US" altLang="ko-KR" dirty="0"/>
              <a:t> (3)</a:t>
            </a:r>
            <a:endParaRPr lang="ko-KR" altLang="en-US" dirty="0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B44A0373-7254-40B4-A62A-F37094032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horz"/>
          <a:lstStyle/>
          <a:p>
            <a:pPr marL="0" indent="0" algn="ctr">
              <a:buNone/>
            </a:pPr>
            <a:r>
              <a:rPr lang="ko-KR" altLang="en-US" dirty="0"/>
              <a:t>퀘스트</a:t>
            </a:r>
            <a:endParaRPr lang="en-US" altLang="ko-KR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AA2DBCCD-0789-48B0-B4A0-59AD49B6B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Super Light Drive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7AABEFF9-9158-4D34-9B1D-39B2F2211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42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024533" y="-8467"/>
            <a:ext cx="2159000" cy="1600438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02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게임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진행 개요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천체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NPC</a:t>
            </a:r>
          </a:p>
          <a:p>
            <a:pPr algn="ctr"/>
            <a:r>
              <a:rPr lang="ko-KR" altLang="en-US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항해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전투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교역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6ECED641-4EA6-449B-B3ED-FF59004DD8B5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0"/>
                    </a14:imgEffect>
                    <a14:imgEffect>
                      <a14:brightnessContrast bright="61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798" y="971999"/>
            <a:ext cx="7851600" cy="445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83566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FEBC6F77-B83D-490D-BC9E-56D628FAE960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wordArtVertRtl"/>
          <a:lstStyle/>
          <a:p>
            <a:pPr algn="ctr"/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항해</a:t>
            </a:r>
            <a:r>
              <a:rPr lang="en-US" altLang="ko-KR" dirty="0"/>
              <a:t> (3)</a:t>
            </a:r>
            <a:endParaRPr lang="ko-KR" altLang="en-US" dirty="0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B44A0373-7254-40B4-A62A-F37094032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horz"/>
          <a:lstStyle/>
          <a:p>
            <a:pPr marL="0" indent="0" algn="ctr">
              <a:buNone/>
            </a:pPr>
            <a:r>
              <a:rPr lang="ko-KR" altLang="en-US" dirty="0"/>
              <a:t>장기 퀘스트</a:t>
            </a:r>
            <a:endParaRPr lang="en-US" altLang="ko-KR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AA2DBCCD-0789-48B0-B4A0-59AD49B6B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Super Light Drive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7AABEFF9-9158-4D34-9B1D-39B2F2211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43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024533" y="-8467"/>
            <a:ext cx="2159000" cy="1600438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02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게임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진행 개요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천체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NPC</a:t>
            </a:r>
          </a:p>
          <a:p>
            <a:pPr algn="ctr"/>
            <a:r>
              <a:rPr lang="ko-KR" altLang="en-US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항해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전투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교역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xmlns="" id="{D9461D89-5915-417B-9ECF-50F9D662FC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4483384"/>
              </p:ext>
            </p:extLst>
          </p:nvPr>
        </p:nvGraphicFramePr>
        <p:xfrm>
          <a:off x="681343" y="1066800"/>
          <a:ext cx="7827660" cy="4724400"/>
        </p:xfrm>
        <a:graphic>
          <a:graphicData uri="http://schemas.openxmlformats.org/drawingml/2006/table">
            <a:tbl>
              <a:tblPr firstRow="1" firstCol="1" bandRow="1">
                <a:tableStyleId>{D03447BB-5D67-496B-8E87-E561075AD55C}</a:tableStyleId>
              </a:tblPr>
              <a:tblGrid>
                <a:gridCol w="1565532">
                  <a:extLst>
                    <a:ext uri="{9D8B030D-6E8A-4147-A177-3AD203B41FA5}">
                      <a16:colId xmlns:a16="http://schemas.microsoft.com/office/drawing/2014/main" xmlns="" val="3881768220"/>
                    </a:ext>
                  </a:extLst>
                </a:gridCol>
                <a:gridCol w="3781392">
                  <a:extLst>
                    <a:ext uri="{9D8B030D-6E8A-4147-A177-3AD203B41FA5}">
                      <a16:colId xmlns:a16="http://schemas.microsoft.com/office/drawing/2014/main" xmlns="" val="3091387545"/>
                    </a:ext>
                  </a:extLst>
                </a:gridCol>
                <a:gridCol w="2480736">
                  <a:extLst>
                    <a:ext uri="{9D8B030D-6E8A-4147-A177-3AD203B41FA5}">
                      <a16:colId xmlns:a16="http://schemas.microsoft.com/office/drawing/2014/main" xmlns="" val="922615914"/>
                    </a:ext>
                  </a:extLst>
                </a:gridCol>
              </a:tblGrid>
              <a:tr h="5959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등장하는 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353933852"/>
                  </a:ext>
                </a:extLst>
              </a:tr>
              <a:tr h="10503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청산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플레이어는 시작부터 빚에 쫓기는 입장이라 사채업자들이 노리고 있다</a:t>
                      </a:r>
                      <a:r>
                        <a:rPr lang="en-US" altLang="ko-KR" sz="14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. </a:t>
                      </a:r>
                      <a:r>
                        <a:rPr lang="ko-KR" altLang="en-US" sz="14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우주로 도피했건만 순탄치는 않다</a:t>
                      </a:r>
                      <a:r>
                        <a:rPr lang="en-US" altLang="ko-KR" sz="14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. </a:t>
                      </a:r>
                      <a:r>
                        <a:rPr lang="ko-KR" altLang="en-US" sz="14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돈을 모으거나</a:t>
                      </a:r>
                      <a:r>
                        <a:rPr lang="en-US" altLang="ko-KR" sz="14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, </a:t>
                      </a:r>
                      <a:r>
                        <a:rPr lang="ko-KR" altLang="en-US" sz="14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그러기 싫으면 먼저 가서 때려 잡아야 한다</a:t>
                      </a:r>
                      <a:r>
                        <a:rPr lang="en-US" altLang="ko-KR" sz="14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.</a:t>
                      </a:r>
                      <a:endParaRPr lang="ko-KR" altLang="en-US" sz="14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ea"/>
                          <a:ea typeface="+mj-ea"/>
                        </a:rPr>
                        <a:t>빚 추심 업체</a:t>
                      </a:r>
                      <a:endParaRPr lang="en-US" altLang="ko-KR" sz="15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ea"/>
                        <a:ea typeface="+mj-ea"/>
                      </a:endParaRPr>
                    </a:p>
                    <a:p>
                      <a:pPr latinLnBrk="1"/>
                      <a:r>
                        <a:rPr lang="en-US" altLang="ko-KR" sz="15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+</a:t>
                      </a:r>
                      <a:r>
                        <a:rPr lang="ko-KR" altLang="en-US" sz="15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해적</a:t>
                      </a:r>
                      <a:r>
                        <a:rPr lang="en-US" altLang="ko-KR" sz="15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,</a:t>
                      </a:r>
                      <a:r>
                        <a:rPr lang="ko-KR" altLang="en-US" sz="15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우주 경찰</a:t>
                      </a:r>
                      <a:r>
                        <a:rPr lang="en-US" altLang="ko-KR" sz="15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, </a:t>
                      </a:r>
                      <a:r>
                        <a:rPr lang="ko-KR" altLang="en-US" sz="15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인공지능 함선</a:t>
                      </a:r>
                      <a:r>
                        <a:rPr lang="en-US" altLang="ko-KR" sz="15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,  </a:t>
                      </a:r>
                      <a:r>
                        <a:rPr lang="ko-KR" altLang="en-US" sz="15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적대 종족 군대</a:t>
                      </a:r>
                      <a:r>
                        <a:rPr lang="en-US" altLang="ko-KR" sz="15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, </a:t>
                      </a:r>
                      <a:r>
                        <a:rPr lang="ko-KR" altLang="en-US" sz="15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사채 기업</a:t>
                      </a:r>
                      <a:endParaRPr lang="en-US" altLang="ko-KR" sz="15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93841838"/>
                  </a:ext>
                </a:extLst>
              </a:tr>
              <a:tr h="10503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오해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사채 업자들과 엮이다 보니 경찰들과 범죄 조직에게 동시에 쫓기게 되었다</a:t>
                      </a:r>
                      <a:r>
                        <a:rPr lang="en-US" altLang="ko-KR" sz="14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. </a:t>
                      </a:r>
                      <a:r>
                        <a:rPr lang="ko-KR" altLang="en-US" sz="14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플레이어는 덜 선한 쪽을 때려잡아 무고를 입증해야 한다</a:t>
                      </a:r>
                      <a:r>
                        <a:rPr lang="en-US" altLang="ko-KR" sz="14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.</a:t>
                      </a:r>
                      <a:endParaRPr lang="ko-KR" altLang="en-US" sz="14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ea"/>
                          <a:ea typeface="+mj-ea"/>
                        </a:rPr>
                        <a:t>범죄 조직</a:t>
                      </a:r>
                      <a:endParaRPr lang="en-US" altLang="ko-KR" sz="15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ea"/>
                        <a:ea typeface="+mj-ea"/>
                      </a:endParaRPr>
                    </a:p>
                    <a:p>
                      <a:pPr marL="0" marR="0" lvl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+</a:t>
                      </a:r>
                      <a:r>
                        <a:rPr lang="ko-KR" altLang="en-US" sz="15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해적</a:t>
                      </a:r>
                      <a:r>
                        <a:rPr lang="en-US" altLang="ko-KR" sz="15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, </a:t>
                      </a:r>
                      <a:r>
                        <a:rPr lang="ko-KR" altLang="en-US" sz="15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우주 경찰</a:t>
                      </a:r>
                      <a:r>
                        <a:rPr lang="en-US" altLang="ko-KR" sz="15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, </a:t>
                      </a:r>
                      <a:r>
                        <a:rPr lang="ko-KR" altLang="en-US" sz="15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인공지능 함선</a:t>
                      </a:r>
                      <a:r>
                        <a:rPr lang="en-US" altLang="ko-KR" sz="15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,  </a:t>
                      </a:r>
                      <a:r>
                        <a:rPr lang="ko-KR" altLang="en-US" sz="15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적대 종족 군대</a:t>
                      </a:r>
                      <a:r>
                        <a:rPr lang="en-US" altLang="ko-KR" sz="15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, </a:t>
                      </a:r>
                      <a:r>
                        <a:rPr lang="ko-KR" altLang="en-US" sz="15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범죄 조직 우두머리</a:t>
                      </a:r>
                      <a:endParaRPr lang="en-US" altLang="ko-KR" sz="15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613783293"/>
                  </a:ext>
                </a:extLst>
              </a:tr>
              <a:tr h="10138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화합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종족들 간의 분쟁이 끊이지 않는다</a:t>
                      </a:r>
                      <a:r>
                        <a:rPr lang="en-US" altLang="ko-KR" sz="14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. </a:t>
                      </a:r>
                      <a:r>
                        <a:rPr lang="ko-KR" altLang="en-US" sz="14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우주의  지성 있는 종족들은 이권을 위해 항상 투쟁한다</a:t>
                      </a:r>
                      <a:r>
                        <a:rPr lang="en-US" altLang="ko-KR" sz="14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. </a:t>
                      </a:r>
                      <a:r>
                        <a:rPr lang="ko-KR" altLang="en-US" sz="14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플레이어는 자신의 안위를 위해서라도 이를 막고 살길을 모색해야한다</a:t>
                      </a:r>
                      <a:r>
                        <a:rPr lang="en-US" altLang="ko-KR" sz="14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ea"/>
                          <a:ea typeface="+mj-ea"/>
                        </a:rPr>
                        <a:t>각 종족 함선</a:t>
                      </a:r>
                      <a:endParaRPr lang="en-US" altLang="ko-KR" sz="15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ea"/>
                        <a:ea typeface="+mj-ea"/>
                      </a:endParaRPr>
                    </a:p>
                    <a:p>
                      <a:pPr marL="0" marR="0" lvl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+</a:t>
                      </a:r>
                      <a:r>
                        <a:rPr lang="ko-KR" altLang="en-US" sz="15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해적</a:t>
                      </a:r>
                      <a:r>
                        <a:rPr lang="en-US" altLang="ko-KR" sz="15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, </a:t>
                      </a:r>
                      <a:r>
                        <a:rPr lang="ko-KR" altLang="en-US" sz="15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종족 극단 주의자</a:t>
                      </a:r>
                      <a:r>
                        <a:rPr lang="en-US" altLang="ko-KR" sz="15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, </a:t>
                      </a:r>
                      <a:r>
                        <a:rPr lang="ko-KR" altLang="en-US" sz="15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사략 해적</a:t>
                      </a:r>
                      <a:r>
                        <a:rPr lang="en-US" altLang="ko-KR" sz="15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, </a:t>
                      </a:r>
                      <a:r>
                        <a:rPr lang="ko-KR" altLang="en-US" sz="15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인공지능 함선</a:t>
                      </a:r>
                      <a:r>
                        <a:rPr lang="en-US" altLang="ko-KR" sz="15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,  </a:t>
                      </a:r>
                      <a:r>
                        <a:rPr lang="ko-KR" altLang="en-US" sz="15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적대 종족 군대</a:t>
                      </a:r>
                      <a:r>
                        <a:rPr lang="en-US" altLang="ko-KR" sz="15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, </a:t>
                      </a:r>
                      <a:r>
                        <a:rPr lang="ko-KR" altLang="en-US" sz="15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무작위 종족 기함</a:t>
                      </a:r>
                      <a:endParaRPr lang="en-US" altLang="ko-KR" sz="15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436676480"/>
                  </a:ext>
                </a:extLst>
              </a:tr>
              <a:tr h="10138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전쟁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</a:t>
                      </a:r>
                      <a:r>
                        <a:rPr lang="ko-KR" altLang="en-US" sz="14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그러한 노력에도 불구하고 돌이킬 수 없는 지경까지 와버렸다</a:t>
                      </a:r>
                      <a:r>
                        <a:rPr lang="en-US" altLang="ko-KR" sz="14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. </a:t>
                      </a:r>
                      <a:r>
                        <a:rPr lang="ko-KR" altLang="en-US" sz="14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플레이어는 흩어진 종족주의자들을 해치워 평화를 가져다 주어야한다</a:t>
                      </a:r>
                      <a:r>
                        <a:rPr lang="en-US" altLang="ko-KR" sz="14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.</a:t>
                      </a:r>
                      <a:endParaRPr lang="ko-KR" altLang="en-US" sz="14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ea"/>
                          <a:ea typeface="+mj-ea"/>
                        </a:rPr>
                        <a:t>종족 극단주의 반란군</a:t>
                      </a:r>
                      <a:endParaRPr lang="en-US" altLang="ko-KR" sz="15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ea"/>
                        <a:ea typeface="+mj-ea"/>
                      </a:endParaRPr>
                    </a:p>
                    <a:p>
                      <a:pPr latinLnBrk="1"/>
                      <a:r>
                        <a:rPr lang="en-US" altLang="ko-KR" sz="15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+</a:t>
                      </a:r>
                      <a:r>
                        <a:rPr lang="ko-KR" altLang="en-US" sz="15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해적</a:t>
                      </a:r>
                      <a:r>
                        <a:rPr lang="en-US" altLang="ko-KR" sz="15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,  </a:t>
                      </a:r>
                      <a:r>
                        <a:rPr lang="ko-KR" altLang="en-US" sz="15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사략 해적</a:t>
                      </a:r>
                      <a:r>
                        <a:rPr lang="en-US" altLang="ko-KR" sz="15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, </a:t>
                      </a:r>
                      <a:r>
                        <a:rPr lang="ko-KR" altLang="en-US" sz="15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인공지능 함선</a:t>
                      </a:r>
                      <a:r>
                        <a:rPr lang="en-US" altLang="ko-KR" sz="15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, </a:t>
                      </a:r>
                      <a:r>
                        <a:rPr lang="ko-KR" altLang="en-US" sz="15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거대 우주 정거장</a:t>
                      </a:r>
                      <a:r>
                        <a:rPr lang="en-US" altLang="ko-KR" sz="15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, </a:t>
                      </a:r>
                      <a:r>
                        <a:rPr lang="ko-KR" altLang="en-US" sz="15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적대 종족 군함</a:t>
                      </a:r>
                      <a:r>
                        <a:rPr lang="en-US" altLang="ko-KR" sz="15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,</a:t>
                      </a:r>
                      <a:r>
                        <a:rPr lang="ko-KR" altLang="en-US" sz="15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</a:t>
                      </a:r>
                      <a:r>
                        <a:rPr lang="ko-KR" altLang="en-US" sz="15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최종 보스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8943940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61734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FEBC6F77-B83D-490D-BC9E-56D628FAE960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wordArtVertRtl"/>
          <a:lstStyle/>
          <a:p>
            <a:pPr algn="ctr"/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항해</a:t>
            </a:r>
            <a:r>
              <a:rPr lang="en-US" altLang="ko-KR" dirty="0"/>
              <a:t> (4)</a:t>
            </a:r>
            <a:endParaRPr lang="ko-KR" altLang="en-US" dirty="0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B44A0373-7254-40B4-A62A-F37094032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horz"/>
          <a:lstStyle/>
          <a:p>
            <a:pPr marL="0" indent="0" algn="ctr">
              <a:buNone/>
            </a:pPr>
            <a:endParaRPr lang="en-US" altLang="ko-KR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AA2DBCCD-0789-48B0-B4A0-59AD49B6B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Super Light Drive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7AABEFF9-9158-4D34-9B1D-39B2F2211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44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024533" y="-8467"/>
            <a:ext cx="2159000" cy="1600438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02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게임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진행 개요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천체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NPC</a:t>
            </a:r>
          </a:p>
          <a:p>
            <a:pPr algn="ctr"/>
            <a:r>
              <a:rPr lang="ko-KR" altLang="en-US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항해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전투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교역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27718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FEBC6F77-B83D-490D-BC9E-56D628FAE960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wordArtVertRtl"/>
          <a:lstStyle/>
          <a:p>
            <a:pPr algn="ctr"/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전투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B44A0373-7254-40B4-A62A-F37094032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horz"/>
          <a:lstStyle/>
          <a:p>
            <a:pPr marL="0" indent="0" algn="ctr">
              <a:buNone/>
            </a:pPr>
            <a:endParaRPr lang="en-US" altLang="ko-KR" dirty="0"/>
          </a:p>
          <a:p>
            <a:pPr marL="0" indent="0" algn="ctr">
              <a:buNone/>
            </a:pP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무기 시설의 종류와 도표</a:t>
            </a:r>
            <a:endParaRPr lang="en-US" altLang="ko-KR" dirty="0"/>
          </a:p>
          <a:p>
            <a:r>
              <a:rPr lang="ko-KR" altLang="en-US" dirty="0"/>
              <a:t>전투 상황에 대한 개괄</a:t>
            </a:r>
            <a:endParaRPr lang="en-US" altLang="ko-KR" dirty="0"/>
          </a:p>
          <a:p>
            <a:r>
              <a:rPr lang="ko-KR" altLang="en-US" dirty="0"/>
              <a:t>전투의 결과 설명과 그 종류</a:t>
            </a:r>
            <a:endParaRPr lang="en-US" altLang="ko-KR" dirty="0"/>
          </a:p>
          <a:p>
            <a:r>
              <a:rPr lang="ko-KR" altLang="en-US" dirty="0"/>
              <a:t>전투가 게임 진행에 끼치는 영향</a:t>
            </a:r>
            <a:endParaRPr lang="en-US" altLang="ko-KR" dirty="0"/>
          </a:p>
          <a:p>
            <a:r>
              <a:rPr lang="ko-KR" altLang="en-US" dirty="0"/>
              <a:t>전투 진행의 순서 </a:t>
            </a:r>
            <a:r>
              <a:rPr lang="en-US" altLang="ko-KR" dirty="0"/>
              <a:t>(</a:t>
            </a:r>
            <a:r>
              <a:rPr lang="ko-KR" altLang="en-US" dirty="0"/>
              <a:t>시작 </a:t>
            </a:r>
            <a:r>
              <a:rPr lang="en-US" altLang="ko-KR" dirty="0"/>
              <a:t>-&gt; </a:t>
            </a:r>
            <a:r>
              <a:rPr lang="ko-KR" altLang="en-US" dirty="0"/>
              <a:t>진행 </a:t>
            </a:r>
            <a:r>
              <a:rPr lang="en-US" altLang="ko-KR" dirty="0"/>
              <a:t>-&gt; </a:t>
            </a:r>
            <a:r>
              <a:rPr lang="ko-KR" altLang="en-US" dirty="0"/>
              <a:t>종결</a:t>
            </a:r>
            <a:r>
              <a:rPr lang="en-US" altLang="ko-KR" dirty="0"/>
              <a:t>) </a:t>
            </a:r>
            <a:r>
              <a:rPr lang="ko-KR" altLang="en-US" dirty="0"/>
              <a:t>와 그에 따른 인공지능의 설명</a:t>
            </a:r>
            <a:endParaRPr lang="en-US" altLang="ko-KR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AA2DBCCD-0789-48B0-B4A0-59AD49B6B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Super Light Drive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7AABEFF9-9158-4D34-9B1D-39B2F2211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45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024533" y="-8467"/>
            <a:ext cx="2159000" cy="1600438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02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게임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진행 개요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천체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NPC</a:t>
            </a: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항해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전투</a:t>
            </a:r>
            <a:endParaRPr lang="en-US" altLang="ko-KR" sz="1400" dirty="0">
              <a:effectLst>
                <a:glow rad="101600">
                  <a:schemeClr val="accent5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교역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22392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FEBC6F77-B83D-490D-BC9E-56D628FAE960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wordArtVertRtl"/>
          <a:lstStyle/>
          <a:p>
            <a:pPr algn="ctr"/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교역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B44A0373-7254-40B4-A62A-F37094032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horz"/>
          <a:lstStyle/>
          <a:p>
            <a:pPr marL="0" indent="0" algn="ctr">
              <a:buNone/>
            </a:pPr>
            <a:endParaRPr lang="en-US" altLang="ko-KR" dirty="0"/>
          </a:p>
          <a:p>
            <a:pPr marL="0" indent="0" algn="ctr">
              <a:buNone/>
            </a:pP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교역이 가능하긴 하다</a:t>
            </a:r>
            <a:r>
              <a:rPr lang="en-US" altLang="ko-KR" dirty="0"/>
              <a:t>... </a:t>
            </a:r>
            <a:r>
              <a:rPr lang="ko-KR" altLang="en-US" dirty="0"/>
              <a:t>정도의 설명</a:t>
            </a:r>
            <a:endParaRPr lang="en-US" altLang="ko-KR" dirty="0"/>
          </a:p>
          <a:p>
            <a:r>
              <a:rPr lang="ko-KR" altLang="en-US" dirty="0"/>
              <a:t>교역은 이벤트의 일부로 서도 발생하지만</a:t>
            </a:r>
            <a:r>
              <a:rPr lang="en-US" altLang="ko-KR" dirty="0"/>
              <a:t>, </a:t>
            </a:r>
            <a:r>
              <a:rPr lang="ko-KR" altLang="en-US" dirty="0"/>
              <a:t>플레이어가 자의로 행할 수 있기 때문에 시스템의 범주 </a:t>
            </a:r>
            <a:endParaRPr lang="en-US" altLang="ko-KR" dirty="0"/>
          </a:p>
          <a:p>
            <a:r>
              <a:rPr lang="ko-KR" altLang="en-US" dirty="0"/>
              <a:t>한 장으로 끝낸다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AA2DBCCD-0789-48B0-B4A0-59AD49B6B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Super Light Drive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7AABEFF9-9158-4D34-9B1D-39B2F2211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46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024533" y="-8467"/>
            <a:ext cx="2159000" cy="1600438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02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게임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진행 개요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천체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NPC</a:t>
            </a: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항해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전투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교역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9244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050A1164-8B9E-4923-A4C1-96093A5538BC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wordArtVertRtl">
            <a:normAutofit/>
          </a:bodyPr>
          <a:lstStyle/>
          <a:p>
            <a:pPr algn="ctr"/>
            <a:r>
              <a:rPr lang="en-US" altLang="ko-KR" sz="44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3</a:t>
            </a:r>
            <a:r>
              <a:rPr lang="en-US" altLang="ko-KR" dirty="0">
                <a:latin typeface="-윤고딕320" panose="02030504000101010101" pitchFamily="18" charset="-127"/>
                <a:ea typeface="-윤고딕320" panose="02030504000101010101" pitchFamily="18" charset="-127"/>
              </a:rPr>
              <a:t/>
            </a:r>
            <a:br>
              <a:rPr lang="en-US" altLang="ko-KR" dirty="0">
                <a:latin typeface="-윤고딕320" panose="02030504000101010101" pitchFamily="18" charset="-127"/>
                <a:ea typeface="-윤고딕320" panose="02030504000101010101" pitchFamily="18" charset="-127"/>
              </a:rPr>
            </a:br>
            <a:r>
              <a:rPr lang="ko-KR" altLang="en-US" dirty="0"/>
              <a:t>마무리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08035764-1F38-4D1D-B7F3-3819A7237D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horz"/>
          <a:lstStyle/>
          <a:p>
            <a:pPr marL="457200" indent="-457200">
              <a:buFont typeface="+mj-lt"/>
              <a:buAutoNum type="arabicPeriod"/>
            </a:pPr>
            <a:endParaRPr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lvl="0" indent="-457200">
              <a:buFont typeface="+mj-lt"/>
              <a:buAutoNum type="arabicPeriod"/>
            </a:pPr>
            <a:endParaRPr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lvl="0" indent="0">
              <a:buNone/>
            </a:pP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lvl="0" indent="-457200">
              <a:buFont typeface="+mj-lt"/>
              <a:buAutoNum type="arabicPeriod"/>
            </a:pP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추가 계획</a:t>
            </a:r>
            <a:endParaRPr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lvl="0" indent="-457200">
              <a:buFont typeface="+mj-lt"/>
              <a:buAutoNum type="arabicPeriod"/>
            </a:pP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후기</a:t>
            </a:r>
            <a:endParaRPr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lvl="0" indent="-457200">
              <a:buFont typeface="+mj-lt"/>
              <a:buAutoNum type="arabicPeriod"/>
            </a:pP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코멘트</a:t>
            </a:r>
            <a:endParaRPr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lvl="0" indent="-457200">
              <a:buFont typeface="+mj-lt"/>
              <a:buAutoNum type="arabicPeriod"/>
            </a:pP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자료 출처</a:t>
            </a:r>
            <a:endParaRPr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C684534B-667C-4599-9D8C-8F6B867FFD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Super Light Drive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B60E6059-DC02-4989-A381-A36B6A75C0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47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85908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FEBC6F77-B83D-490D-BC9E-56D628FAE960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wordArtVertRtl"/>
          <a:lstStyle/>
          <a:p>
            <a:pPr algn="ctr"/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세계관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B44A0373-7254-40B4-A62A-F37094032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horz"/>
          <a:lstStyle/>
          <a:p>
            <a:endParaRPr lang="en-US" altLang="ko-KR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AA2DBCCD-0789-48B0-B4A0-59AD49B6B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Super Light Drive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7AABEFF9-9158-4D34-9B1D-39B2F2211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5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024533" y="-8467"/>
            <a:ext cx="2159000" cy="1815882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01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기획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게임 컨셉트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세계관</a:t>
            </a:r>
            <a:endParaRPr lang="en-US" altLang="ko-KR" sz="1400" dirty="0">
              <a:effectLst>
                <a:glow rad="101600">
                  <a:schemeClr val="accent5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스토리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시스템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인터페이스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조작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사양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graphicFrame>
        <p:nvGraphicFramePr>
          <p:cNvPr id="8" name="다이어그램 7"/>
          <p:cNvGraphicFramePr/>
          <p:nvPr>
            <p:extLst>
              <p:ext uri="{D42A27DB-BD31-4B8C-83A1-F6EECF244321}">
                <p14:modId xmlns:p14="http://schemas.microsoft.com/office/powerpoint/2010/main" val="2676024335"/>
              </p:ext>
            </p:extLst>
          </p:nvPr>
        </p:nvGraphicFramePr>
        <p:xfrm>
          <a:off x="1608667" y="1329266"/>
          <a:ext cx="8195733" cy="41994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0159926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FEBC6F77-B83D-490D-BC9E-56D628FAE960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wordArtVertRtl"/>
          <a:lstStyle/>
          <a:p>
            <a:pPr algn="ctr"/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스토리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B44A0373-7254-40B4-A62A-F37094032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horz"/>
          <a:lstStyle/>
          <a:p>
            <a:pPr marL="0" indent="0" algn="ctr">
              <a:buNone/>
            </a:pPr>
            <a:endParaRPr lang="en-US" altLang="ko-KR" dirty="0"/>
          </a:p>
          <a:p>
            <a:pPr marL="0" indent="0" algn="ctr">
              <a:buNone/>
            </a:pPr>
            <a:endParaRPr lang="en-US" altLang="ko-KR" dirty="0"/>
          </a:p>
          <a:p>
            <a:endParaRPr lang="en-US" altLang="ko-KR" dirty="0"/>
          </a:p>
          <a:p>
            <a:pPr marL="342900" indent="-342900">
              <a:buFont typeface="+mj-lt"/>
              <a:buAutoNum type="arabicPeriod"/>
            </a:pPr>
            <a:r>
              <a:rPr lang="ko-KR" altLang="en-US" dirty="0"/>
              <a:t>머나먼 미래</a:t>
            </a:r>
            <a:r>
              <a:rPr lang="en-US" altLang="ko-KR" dirty="0"/>
              <a:t>… </a:t>
            </a:r>
            <a:r>
              <a:rPr lang="ko-KR" altLang="en-US" dirty="0"/>
              <a:t>어느덧 기술의 발전에 힘입어 우주 항해 기술도 상용화가 이루어졌다</a:t>
            </a:r>
            <a:r>
              <a:rPr lang="en-US" altLang="ko-KR" dirty="0"/>
              <a:t>.</a:t>
            </a:r>
          </a:p>
          <a:p>
            <a:pPr marL="342900" indent="-342900">
              <a:buFont typeface="+mj-lt"/>
              <a:buAutoNum type="arabicPeriod"/>
            </a:pPr>
            <a:endParaRPr lang="en-US" altLang="ko-KR" dirty="0"/>
          </a:p>
          <a:p>
            <a:pPr marL="342900" indent="-342900">
              <a:buFont typeface="+mj-lt"/>
              <a:buAutoNum type="arabicPeriod"/>
            </a:pPr>
            <a:r>
              <a:rPr lang="ko-KR" altLang="en-US" dirty="0"/>
              <a:t>우주에 진출한 인류는 다시 오랜 시간이 흐른 후에야 다른 외계 종족들을 접하게 되었다</a:t>
            </a:r>
            <a:r>
              <a:rPr lang="en-US" altLang="ko-KR" dirty="0"/>
              <a:t>. </a:t>
            </a:r>
            <a:r>
              <a:rPr lang="ko-KR" altLang="en-US" dirty="0"/>
              <a:t>이들은 정도의 차이가 있었지만 각자 자신들의 은하계 영역에서 강성한 종족이었다</a:t>
            </a:r>
            <a:r>
              <a:rPr lang="en-US" altLang="ko-KR" dirty="0"/>
              <a:t>.</a:t>
            </a:r>
          </a:p>
          <a:p>
            <a:pPr marL="342900" indent="-342900">
              <a:buFont typeface="+mj-lt"/>
              <a:buAutoNum type="arabicPeriod"/>
            </a:pPr>
            <a:endParaRPr lang="en-US" altLang="ko-KR" dirty="0"/>
          </a:p>
          <a:p>
            <a:pPr marL="342900" indent="-342900">
              <a:buFont typeface="+mj-lt"/>
              <a:buAutoNum type="arabicPeriod"/>
            </a:pPr>
            <a:r>
              <a:rPr lang="ko-KR" altLang="en-US" dirty="0"/>
              <a:t>플레이어는 자가용 급의 구식 함선을 갖고 있는 가난한 인간이다</a:t>
            </a:r>
            <a:r>
              <a:rPr lang="en-US" altLang="ko-KR" dirty="0"/>
              <a:t>. </a:t>
            </a:r>
            <a:r>
              <a:rPr lang="ko-KR" altLang="en-US" dirty="0"/>
              <a:t>빚이 많아 마지막이라고 생각한 플레이어는 마지막 희망을 안고 우주로 진출하려 한다</a:t>
            </a:r>
            <a:r>
              <a:rPr lang="en-US" altLang="ko-KR" dirty="0"/>
              <a:t>.</a:t>
            </a:r>
          </a:p>
          <a:p>
            <a:pPr marL="342900" indent="-342900">
              <a:buFont typeface="+mj-lt"/>
              <a:buAutoNum type="arabicPeriod"/>
            </a:pPr>
            <a:endParaRPr lang="en-US" altLang="ko-KR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AA2DBCCD-0789-48B0-B4A0-59AD49B6B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Super Light Drive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7AABEFF9-9158-4D34-9B1D-39B2F2211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6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024533" y="-8467"/>
            <a:ext cx="2159000" cy="1815882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01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기획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게임 컨셉트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세계관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스토리</a:t>
            </a:r>
            <a:endParaRPr lang="en-US" altLang="ko-KR" sz="1400" dirty="0">
              <a:effectLst>
                <a:glow rad="101600">
                  <a:schemeClr val="accent5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시스템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인터페이스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조작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사양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440338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FEBC6F77-B83D-490D-BC9E-56D628FAE960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wordArtVertRtl"/>
          <a:lstStyle/>
          <a:p>
            <a:pPr algn="ctr"/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시스템 </a:t>
            </a:r>
            <a:r>
              <a:rPr lang="en-US" altLang="ko-KR" dirty="0"/>
              <a:t>(1)</a:t>
            </a:r>
            <a:endParaRPr lang="ko-KR" altLang="en-US" dirty="0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B44A0373-7254-40B4-A62A-F37094032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14867" y="609600"/>
            <a:ext cx="7832116" cy="5181600"/>
          </a:xfrm>
        </p:spPr>
        <p:txBody>
          <a:bodyPr vert="horz"/>
          <a:lstStyle/>
          <a:p>
            <a:pPr marL="0" indent="0" algn="ctr">
              <a:buNone/>
            </a:pPr>
            <a:endParaRPr lang="en-US" altLang="ko-KR" dirty="0"/>
          </a:p>
          <a:p>
            <a:pPr marL="0" indent="0" algn="ctr">
              <a:buNone/>
            </a:pPr>
            <a:endParaRPr lang="en-US" altLang="ko-KR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AA2DBCCD-0789-48B0-B4A0-59AD49B6B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Super Light Drive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7AABEFF9-9158-4D34-9B1D-39B2F2211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7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024533" y="-8467"/>
            <a:ext cx="2159000" cy="1815882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01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기획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게임 컨셉트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세계관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스토리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시스템</a:t>
            </a:r>
            <a:endParaRPr lang="en-US" altLang="ko-KR" sz="1400" dirty="0">
              <a:effectLst>
                <a:glow rad="101600">
                  <a:schemeClr val="accent5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인터페이스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조작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사양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graphicFrame>
        <p:nvGraphicFramePr>
          <p:cNvPr id="6" name="다이어그램 5"/>
          <p:cNvGraphicFramePr/>
          <p:nvPr>
            <p:extLst>
              <p:ext uri="{D42A27DB-BD31-4B8C-83A1-F6EECF244321}">
                <p14:modId xmlns:p14="http://schemas.microsoft.com/office/powerpoint/2010/main" val="736581864"/>
              </p:ext>
            </p:extLst>
          </p:nvPr>
        </p:nvGraphicFramePr>
        <p:xfrm>
          <a:off x="364067" y="719666"/>
          <a:ext cx="82804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105892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FEBC6F77-B83D-490D-BC9E-56D628FAE960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wordArtVertRtl"/>
          <a:lstStyle/>
          <a:p>
            <a:pPr algn="ctr"/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시스템 </a:t>
            </a:r>
            <a:r>
              <a:rPr lang="en-US" altLang="ko-KR" dirty="0"/>
              <a:t>(1)</a:t>
            </a:r>
            <a:endParaRPr lang="ko-KR" altLang="en-US" dirty="0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B44A0373-7254-40B4-A62A-F37094032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14867" y="609600"/>
            <a:ext cx="7832116" cy="5181600"/>
          </a:xfrm>
        </p:spPr>
        <p:txBody>
          <a:bodyPr vert="horz"/>
          <a:lstStyle/>
          <a:p>
            <a:pPr marL="0" indent="0" algn="ctr">
              <a:buNone/>
            </a:pPr>
            <a:endParaRPr lang="en-US" altLang="ko-KR" dirty="0"/>
          </a:p>
          <a:p>
            <a:pPr marL="0" indent="0" algn="ctr">
              <a:buNone/>
            </a:pPr>
            <a:endParaRPr lang="en-US" altLang="ko-KR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AA2DBCCD-0789-48B0-B4A0-59AD49B6B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Super Light Drive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7AABEFF9-9158-4D34-9B1D-39B2F2211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8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024533" y="-8467"/>
            <a:ext cx="2159000" cy="1815882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01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기획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게임 컨셉트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세계관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스토리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시스템</a:t>
            </a:r>
            <a:endParaRPr lang="en-US" altLang="ko-KR" sz="1400" dirty="0">
              <a:effectLst>
                <a:glow rad="101600">
                  <a:schemeClr val="accent5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인터페이스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조작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사양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graphicFrame>
        <p:nvGraphicFramePr>
          <p:cNvPr id="6" name="다이어그램 5"/>
          <p:cNvGraphicFramePr/>
          <p:nvPr>
            <p:extLst>
              <p:ext uri="{D42A27DB-BD31-4B8C-83A1-F6EECF244321}">
                <p14:modId xmlns:p14="http://schemas.microsoft.com/office/powerpoint/2010/main" val="3515779680"/>
              </p:ext>
            </p:extLst>
          </p:nvPr>
        </p:nvGraphicFramePr>
        <p:xfrm>
          <a:off x="364067" y="719666"/>
          <a:ext cx="82804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311187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FEBC6F77-B83D-490D-BC9E-56D628FAE960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wordArtVertRtl"/>
          <a:lstStyle/>
          <a:p>
            <a:pPr algn="ctr"/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시스템</a:t>
            </a:r>
            <a:r>
              <a:rPr lang="en-US" altLang="ko-KR" dirty="0"/>
              <a:t> (2)</a:t>
            </a:r>
            <a:endParaRPr lang="ko-KR" altLang="en-US" dirty="0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B44A0373-7254-40B4-A62A-F37094032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14867" y="609600"/>
            <a:ext cx="7832116" cy="5181600"/>
          </a:xfrm>
        </p:spPr>
        <p:txBody>
          <a:bodyPr vert="horz"/>
          <a:lstStyle/>
          <a:p>
            <a:pPr marL="0" indent="0" algn="ctr">
              <a:buNone/>
            </a:pPr>
            <a:endParaRPr lang="en-US" altLang="ko-KR" dirty="0"/>
          </a:p>
          <a:p>
            <a:pPr marL="0" indent="0" algn="ctr">
              <a:buNone/>
            </a:pPr>
            <a:endParaRPr lang="en-US" altLang="ko-KR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AA2DBCCD-0789-48B0-B4A0-59AD49B6B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Super Light Drive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7AABEFF9-9158-4D34-9B1D-39B2F2211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9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024533" y="-8467"/>
            <a:ext cx="2159000" cy="1815882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01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기획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게임 컨셉트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세계관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스토리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시스템</a:t>
            </a:r>
            <a:endParaRPr lang="en-US" altLang="ko-KR" sz="1400" dirty="0">
              <a:effectLst>
                <a:glow rad="101600">
                  <a:schemeClr val="accent5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인터페이스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조작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사양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graphicFrame>
        <p:nvGraphicFramePr>
          <p:cNvPr id="6" name="다이어그램 5"/>
          <p:cNvGraphicFramePr/>
          <p:nvPr>
            <p:extLst>
              <p:ext uri="{D42A27DB-BD31-4B8C-83A1-F6EECF244321}">
                <p14:modId xmlns:p14="http://schemas.microsoft.com/office/powerpoint/2010/main" val="3045730873"/>
              </p:ext>
            </p:extLst>
          </p:nvPr>
        </p:nvGraphicFramePr>
        <p:xfrm>
          <a:off x="364067" y="719666"/>
          <a:ext cx="82804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21003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천체">
  <a:themeElements>
    <a:clrScheme name="천체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윤고딕">
      <a:majorFont>
        <a:latin typeface="Continuum Light"/>
        <a:ea typeface="-윤고딕320"/>
        <a:cs typeface=""/>
      </a:majorFont>
      <a:minorFont>
        <a:latin typeface="Continuum Light"/>
        <a:ea typeface="-윤고딕310"/>
        <a:cs typeface=""/>
      </a:minorFont>
    </a:fontScheme>
    <a:fmtScheme name="천체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.xml"/></Relationships>
</file>

<file path=customXml/_rels/item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.xml"/></Relationships>
</file>

<file path=customXml/_rels/item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.xml"/></Relationships>
</file>

<file path=customXml/_rels/item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_rels/item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.xml"/></Relationships>
</file>

<file path=customXml/item1.xml><?xml version="1.0" encoding="utf-8"?>
<Control xmlns="http://schemas.microsoft.com/VisualStudio/2011/storyboarding/control/v1.0">
  <Id Name="System.Storyboarding.Common.Text" RevisionId="68ea164d-c1de-47a5-804f-d4d1290fa524" Stencil="System.Storyboarding.Common" StencilRevisionId="68ea164d-c1de-47a5-804f-d4d1290fa524" StencilVersion="0.1"/>
</Control>
</file>

<file path=customXml/item10.xml><?xml version="1.0" encoding="utf-8"?>
<Control xmlns="http://schemas.microsoft.com/VisualStudio/2011/storyboarding/control/v1.0">
  <Id Name="System.Storyboarding.Common.Text" RevisionId="68ea164d-c1de-47a5-804f-d4d1290fa524" Stencil="System.Storyboarding.Common" StencilRevisionId="68ea164d-c1de-47a5-804f-d4d1290fa524" StencilVersion="0.1"/>
</Control>
</file>

<file path=customXml/item11.xml><?xml version="1.0" encoding="utf-8"?>
<Control xmlns="http://schemas.microsoft.com/VisualStudio/2011/storyboarding/control/v1.0">
  <Id Name="System.Storyboarding.Common.Breadcrumb" RevisionId="68ea164d-c1de-47a5-804f-d4d1290fa524" Stencil="System.Storyboarding.Common" StencilRevisionId="68ea164d-c1de-47a5-804f-d4d1290fa524" StencilVersion="0.1"/>
</Control>
</file>

<file path=customXml/item12.xml><?xml version="1.0" encoding="utf-8"?>
<Control xmlns="http://schemas.microsoft.com/VisualStudio/2011/storyboarding/control/v1.0">
  <Id Name="System.Storyboarding.Common.Text" RevisionId="68ea164d-c1de-47a5-804f-d4d1290fa524" Stencil="System.Storyboarding.Common" StencilRevisionId="68ea164d-c1de-47a5-804f-d4d1290fa524" StencilVersion="0.1"/>
</Control>
</file>

<file path=customXml/item13.xml><?xml version="1.0" encoding="utf-8"?>
<Control xmlns="http://schemas.microsoft.com/VisualStudio/2011/storyboarding/control">
  <Id Name="System.Storyboarding.Backgrounds.SharePoint" Revision="1" Stencil="System.Storyboarding.Backgrounds" StencilVersion="0.1"/>
</Control>
</file>

<file path=customXml/item2.xml><?xml version="1.0" encoding="utf-8"?>
<Control xmlns="http://schemas.microsoft.com/VisualStudio/2011/storyboarding/control/v1.0">
  <Id Name="System.Storyboarding.Common.Text" RevisionId="68ea164d-c1de-47a5-804f-d4d1290fa524" Stencil="System.Storyboarding.Common" StencilRevisionId="68ea164d-c1de-47a5-804f-d4d1290fa524" StencilVersion="0.1"/>
</Control>
</file>

<file path=customXml/item3.xml><?xml version="1.0" encoding="utf-8"?>
<Control xmlns="http://schemas.microsoft.com/VisualStudio/2011/storyboarding/control/v1.0">
  <Id Name="System.Storyboarding.Common.Text" RevisionId="68ea164d-c1de-47a5-804f-d4d1290fa524" Stencil="System.Storyboarding.Common" StencilRevisionId="68ea164d-c1de-47a5-804f-d4d1290fa524" StencilVersion="0.1"/>
</Control>
</file>

<file path=customXml/item4.xml><?xml version="1.0" encoding="utf-8"?>
<Control xmlns="http://schemas.microsoft.com/VisualStudio/2011/storyboarding/control/v1.0">
  <Id Name="System.Storyboarding.Media.Image" RevisionId="658c0869-8ded-44f2-a68a-f8e8fcb7d3bd" Stencil="System.Storyboarding.Media" StencilRevisionId="658c0869-8ded-44f2-a68a-f8e8fcb7d3bd" StencilVersion="0.1"/>
</Control>
</file>

<file path=customXml/item5.xml><?xml version="1.0" encoding="utf-8"?>
<Control xmlns="http://schemas.microsoft.com/VisualStudio/2011/storyboarding/control/v1.0">
  <Id Name="System.Storyboarding.Common.DropdownBox" RevisionId="68ea164d-c1de-47a5-804f-d4d1290fa524" Stencil="System.Storyboarding.Common" StencilRevisionId="68ea164d-c1de-47a5-804f-d4d1290fa524" StencilVersion="0.1"/>
</Control>
</file>

<file path=customXml/item6.xml><?xml version="1.0" encoding="utf-8"?>
<Control xmlns="http://schemas.microsoft.com/VisualStudio/2011/storyboarding/control/v1.0">
  <Id Name="System.Storyboarding.Icons.FolderOpen" RevisionId="05cd6d03-c0b2-488e-98a7-d68de69a2cfc" Stencil="System.Storyboarding.Icons" StencilRevisionId="05cd6d03-c0b2-488e-98a7-d68de69a2cfc" StencilVersion="0.1"/>
</Control>
</file>

<file path=customXml/item7.xml><?xml version="1.0" encoding="utf-8"?>
<Control xmlns="http://schemas.microsoft.com/VisualStudio/2011/storyboarding/control/v1.0">
  <Id Name="System.Storyboarding.Common.SearchBox" RevisionId="68ea164d-c1de-47a5-804f-d4d1290fa524" Stencil="System.Storyboarding.Common" StencilRevisionId="68ea164d-c1de-47a5-804f-d4d1290fa524" StencilVersion="0.1"/>
</Control>
</file>

<file path=customXml/item8.xml><?xml version="1.0" encoding="utf-8"?>
<Control xmlns="http://schemas.microsoft.com/VisualStudio/2011/storyboarding/control/v1.0">
  <Id Name="System.Storyboarding.Icons.Help" RevisionId="05cd6d03-c0b2-488e-98a7-d68de69a2cfc" Stencil="System.Storyboarding.Icons" StencilRevisionId="05cd6d03-c0b2-488e-98a7-d68de69a2cfc" StencilVersion="0.1"/>
</Control>
</file>

<file path=customXml/item9.xml><?xml version="1.0" encoding="utf-8"?>
<Control xmlns="http://schemas.microsoft.com/VisualStudio/2011/storyboarding/control/v1.0">
  <Id Name="System.Storyboarding.Common.Text" RevisionId="68ea164d-c1de-47a5-804f-d4d1290fa524" Stencil="System.Storyboarding.Common" StencilRevisionId="68ea164d-c1de-47a5-804f-d4d1290fa524" StencilVersion="0.1"/>
</Control>
</file>

<file path=customXml/itemProps1.xml><?xml version="1.0" encoding="utf-8"?>
<ds:datastoreItem xmlns:ds="http://schemas.openxmlformats.org/officeDocument/2006/customXml" ds:itemID="{E7BAF951-1DDE-4743-B4BF-57D1EEF483C1}">
  <ds:schemaRefs>
    <ds:schemaRef ds:uri="http://schemas.microsoft.com/VisualStudio/2011/storyboarding/control/v1.0"/>
  </ds:schemaRefs>
</ds:datastoreItem>
</file>

<file path=customXml/itemProps10.xml><?xml version="1.0" encoding="utf-8"?>
<ds:datastoreItem xmlns:ds="http://schemas.openxmlformats.org/officeDocument/2006/customXml" ds:itemID="{E388397A-8F65-4F14-9DFD-096ADC5E5D7A}">
  <ds:schemaRefs>
    <ds:schemaRef ds:uri="http://schemas.microsoft.com/VisualStudio/2011/storyboarding/control/v1.0"/>
  </ds:schemaRefs>
</ds:datastoreItem>
</file>

<file path=customXml/itemProps11.xml><?xml version="1.0" encoding="utf-8"?>
<ds:datastoreItem xmlns:ds="http://schemas.openxmlformats.org/officeDocument/2006/customXml" ds:itemID="{FDA0B7BF-7C37-4EBE-AA01-977CA4F6E14F}">
  <ds:schemaRefs>
    <ds:schemaRef ds:uri="http://schemas.microsoft.com/VisualStudio/2011/storyboarding/control/v1.0"/>
  </ds:schemaRefs>
</ds:datastoreItem>
</file>

<file path=customXml/itemProps12.xml><?xml version="1.0" encoding="utf-8"?>
<ds:datastoreItem xmlns:ds="http://schemas.openxmlformats.org/officeDocument/2006/customXml" ds:itemID="{DE793ED9-5192-4ECB-A2D2-E8522B2D2C00}">
  <ds:schemaRefs>
    <ds:schemaRef ds:uri="http://schemas.microsoft.com/VisualStudio/2011/storyboarding/control/v1.0"/>
  </ds:schemaRefs>
</ds:datastoreItem>
</file>

<file path=customXml/itemProps13.xml><?xml version="1.0" encoding="utf-8"?>
<ds:datastoreItem xmlns:ds="http://schemas.openxmlformats.org/officeDocument/2006/customXml" ds:itemID="{8DD580AE-4F09-418C-B49E-D77A664BC4E8}">
  <ds:schemaRefs>
    <ds:schemaRef ds:uri="http://schemas.microsoft.com/VisualStudio/2011/storyboarding/control"/>
  </ds:schemaRefs>
</ds:datastoreItem>
</file>

<file path=customXml/itemProps2.xml><?xml version="1.0" encoding="utf-8"?>
<ds:datastoreItem xmlns:ds="http://schemas.openxmlformats.org/officeDocument/2006/customXml" ds:itemID="{2BAE96A6-808C-451D-80C6-54B23775FBB0}">
  <ds:schemaRefs>
    <ds:schemaRef ds:uri="http://schemas.microsoft.com/VisualStudio/2011/storyboarding/control/v1.0"/>
  </ds:schemaRefs>
</ds:datastoreItem>
</file>

<file path=customXml/itemProps3.xml><?xml version="1.0" encoding="utf-8"?>
<ds:datastoreItem xmlns:ds="http://schemas.openxmlformats.org/officeDocument/2006/customXml" ds:itemID="{35871FAF-E197-4437-A5F0-1F0759C50D37}">
  <ds:schemaRefs>
    <ds:schemaRef ds:uri="http://schemas.microsoft.com/VisualStudio/2011/storyboarding/control/v1.0"/>
  </ds:schemaRefs>
</ds:datastoreItem>
</file>

<file path=customXml/itemProps4.xml><?xml version="1.0" encoding="utf-8"?>
<ds:datastoreItem xmlns:ds="http://schemas.openxmlformats.org/officeDocument/2006/customXml" ds:itemID="{19931469-B6A0-4990-AFD3-29FAF250DF4B}">
  <ds:schemaRefs>
    <ds:schemaRef ds:uri="http://schemas.microsoft.com/VisualStudio/2011/storyboarding/control/v1.0"/>
  </ds:schemaRefs>
</ds:datastoreItem>
</file>

<file path=customXml/itemProps5.xml><?xml version="1.0" encoding="utf-8"?>
<ds:datastoreItem xmlns:ds="http://schemas.openxmlformats.org/officeDocument/2006/customXml" ds:itemID="{395BADD5-6129-4197-B860-CD49D6D3FE6D}">
  <ds:schemaRefs>
    <ds:schemaRef ds:uri="http://schemas.microsoft.com/VisualStudio/2011/storyboarding/control/v1.0"/>
  </ds:schemaRefs>
</ds:datastoreItem>
</file>

<file path=customXml/itemProps6.xml><?xml version="1.0" encoding="utf-8"?>
<ds:datastoreItem xmlns:ds="http://schemas.openxmlformats.org/officeDocument/2006/customXml" ds:itemID="{AC59F4A1-784C-4456-99DB-41A59A3A7E5C}">
  <ds:schemaRefs>
    <ds:schemaRef ds:uri="http://schemas.microsoft.com/VisualStudio/2011/storyboarding/control/v1.0"/>
  </ds:schemaRefs>
</ds:datastoreItem>
</file>

<file path=customXml/itemProps7.xml><?xml version="1.0" encoding="utf-8"?>
<ds:datastoreItem xmlns:ds="http://schemas.openxmlformats.org/officeDocument/2006/customXml" ds:itemID="{590D37BD-B0B7-43B3-A746-3B4F644DDD19}">
  <ds:schemaRefs>
    <ds:schemaRef ds:uri="http://schemas.microsoft.com/VisualStudio/2011/storyboarding/control/v1.0"/>
  </ds:schemaRefs>
</ds:datastoreItem>
</file>

<file path=customXml/itemProps8.xml><?xml version="1.0" encoding="utf-8"?>
<ds:datastoreItem xmlns:ds="http://schemas.openxmlformats.org/officeDocument/2006/customXml" ds:itemID="{EE26D369-C005-4134-8FCB-60C2CD3B6822}">
  <ds:schemaRefs>
    <ds:schemaRef ds:uri="http://schemas.microsoft.com/VisualStudio/2011/storyboarding/control/v1.0"/>
  </ds:schemaRefs>
</ds:datastoreItem>
</file>

<file path=customXml/itemProps9.xml><?xml version="1.0" encoding="utf-8"?>
<ds:datastoreItem xmlns:ds="http://schemas.openxmlformats.org/officeDocument/2006/customXml" ds:itemID="{4EEAC4DA-1CA7-400D-809D-95BFDA7CA62E}">
  <ds:schemaRefs>
    <ds:schemaRef ds:uri="http://schemas.microsoft.com/VisualStudio/2011/storyboarding/control/v1.0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천체</Template>
  <TotalTime>2655</TotalTime>
  <Words>2253</Words>
  <Application>Microsoft Office PowerPoint</Application>
  <PresentationFormat>사용자 지정</PresentationFormat>
  <Paragraphs>820</Paragraphs>
  <Slides>47</Slides>
  <Notes>2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47</vt:i4>
      </vt:variant>
    </vt:vector>
  </HeadingPairs>
  <TitlesOfParts>
    <vt:vector size="48" baseType="lpstr">
      <vt:lpstr>천체</vt:lpstr>
      <vt:lpstr> Super Light Drive</vt:lpstr>
      <vt:lpstr> 목차</vt:lpstr>
      <vt:lpstr>1 기획</vt:lpstr>
      <vt:lpstr> 게임 컨셉트</vt:lpstr>
      <vt:lpstr> 세계관</vt:lpstr>
      <vt:lpstr> 스토리</vt:lpstr>
      <vt:lpstr> 시스템 (1)</vt:lpstr>
      <vt:lpstr> 시스템 (1)</vt:lpstr>
      <vt:lpstr> 시스템 (2)</vt:lpstr>
      <vt:lpstr> 시스템 (3)</vt:lpstr>
      <vt:lpstr> 시스템 (4)</vt:lpstr>
      <vt:lpstr> 시스템 (4)</vt:lpstr>
      <vt:lpstr> 시스템 (4)</vt:lpstr>
      <vt:lpstr> 시스템 (5)</vt:lpstr>
      <vt:lpstr> 시스템 (5)</vt:lpstr>
      <vt:lpstr> 시스템 (6)</vt:lpstr>
      <vt:lpstr> 시스템 (7)</vt:lpstr>
      <vt:lpstr> 시스템 (8)</vt:lpstr>
      <vt:lpstr>인터페이스 (1)</vt:lpstr>
      <vt:lpstr>인터페이스 (2)</vt:lpstr>
      <vt:lpstr>인터페이스 (3)</vt:lpstr>
      <vt:lpstr>인터페이스 (4)</vt:lpstr>
      <vt:lpstr>인터페이스 (5)</vt:lpstr>
      <vt:lpstr> 조작</vt:lpstr>
      <vt:lpstr> 조작</vt:lpstr>
      <vt:lpstr> 조작</vt:lpstr>
      <vt:lpstr> 사양</vt:lpstr>
      <vt:lpstr>2 게임</vt:lpstr>
      <vt:lpstr> 진행 개요</vt:lpstr>
      <vt:lpstr> 진행 개요</vt:lpstr>
      <vt:lpstr> 진행 개요</vt:lpstr>
      <vt:lpstr> 진행 개요</vt:lpstr>
      <vt:lpstr> 진행 개요</vt:lpstr>
      <vt:lpstr> 진행 개요</vt:lpstr>
      <vt:lpstr> 천체</vt:lpstr>
      <vt:lpstr> 천체</vt:lpstr>
      <vt:lpstr> NPC</vt:lpstr>
      <vt:lpstr> NPC</vt:lpstr>
      <vt:lpstr> NPC</vt:lpstr>
      <vt:lpstr> 항해 (1)</vt:lpstr>
      <vt:lpstr> 항해 (2)</vt:lpstr>
      <vt:lpstr> 항해 (3)</vt:lpstr>
      <vt:lpstr> 항해 (3)</vt:lpstr>
      <vt:lpstr> 항해 (4)</vt:lpstr>
      <vt:lpstr> 전투</vt:lpstr>
      <vt:lpstr> 교역</vt:lpstr>
      <vt:lpstr>3 마무리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Iconer J</dc:creator>
  <cp:lastModifiedBy>Iconer</cp:lastModifiedBy>
  <cp:revision>161</cp:revision>
  <dcterms:created xsi:type="dcterms:W3CDTF">2017-11-29T02:45:16Z</dcterms:created>
  <dcterms:modified xsi:type="dcterms:W3CDTF">2017-12-14T03:40:57Z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</Properties>
</file>